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747" r:id="rId5"/>
    <p:sldMasterId id="2147483759" r:id="rId6"/>
    <p:sldMasterId id="2147483786" r:id="rId7"/>
  </p:sldMasterIdLst>
  <p:notesMasterIdLst>
    <p:notesMasterId r:id="rId46"/>
  </p:notesMasterIdLst>
  <p:handoutMasterIdLst>
    <p:handoutMasterId r:id="rId47"/>
  </p:handoutMasterIdLst>
  <p:sldIdLst>
    <p:sldId id="2147471664" r:id="rId8"/>
    <p:sldId id="278" r:id="rId9"/>
    <p:sldId id="2147472699" r:id="rId10"/>
    <p:sldId id="331" r:id="rId11"/>
    <p:sldId id="333" r:id="rId12"/>
    <p:sldId id="270" r:id="rId13"/>
    <p:sldId id="300" r:id="rId14"/>
    <p:sldId id="322" r:id="rId15"/>
    <p:sldId id="323" r:id="rId16"/>
    <p:sldId id="329" r:id="rId17"/>
    <p:sldId id="318" r:id="rId18"/>
    <p:sldId id="330" r:id="rId19"/>
    <p:sldId id="321" r:id="rId20"/>
    <p:sldId id="327" r:id="rId21"/>
    <p:sldId id="281" r:id="rId22"/>
    <p:sldId id="335" r:id="rId23"/>
    <p:sldId id="336" r:id="rId24"/>
    <p:sldId id="337" r:id="rId25"/>
    <p:sldId id="2147472700" r:id="rId26"/>
    <p:sldId id="334" r:id="rId27"/>
    <p:sldId id="338" r:id="rId28"/>
    <p:sldId id="326" r:id="rId29"/>
    <p:sldId id="325" r:id="rId30"/>
    <p:sldId id="308" r:id="rId31"/>
    <p:sldId id="310" r:id="rId32"/>
    <p:sldId id="311" r:id="rId33"/>
    <p:sldId id="257" r:id="rId34"/>
    <p:sldId id="258" r:id="rId35"/>
    <p:sldId id="259" r:id="rId36"/>
    <p:sldId id="312" r:id="rId37"/>
    <p:sldId id="313" r:id="rId38"/>
    <p:sldId id="314" r:id="rId39"/>
    <p:sldId id="315" r:id="rId40"/>
    <p:sldId id="316" r:id="rId41"/>
    <p:sldId id="317" r:id="rId42"/>
    <p:sldId id="260" r:id="rId43"/>
    <p:sldId id="309" r:id="rId44"/>
    <p:sldId id="324"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921E4D56-B42D-4EE5-9C38-A0CB139CC2E9}">
          <p14:sldIdLst>
            <p14:sldId id="2147471664"/>
          </p14:sldIdLst>
        </p14:section>
        <p14:section name="Disclaimer" id="{51E77319-59C3-4C5B-877B-26CAF1020DB2}">
          <p14:sldIdLst>
            <p14:sldId id="278"/>
          </p14:sldIdLst>
        </p14:section>
        <p14:section name="Agenda" id="{6572F806-1491-4055-8E07-6DE4A863B510}">
          <p14:sldIdLst>
            <p14:sldId id="2147472699"/>
          </p14:sldIdLst>
        </p14:section>
        <p14:section name="Overview" id="{B8B4B1C4-6FE9-45AC-8C01-D0E58457BB41}">
          <p14:sldIdLst>
            <p14:sldId id="331"/>
            <p14:sldId id="333"/>
          </p14:sldIdLst>
        </p14:section>
        <p14:section name="compare_prism()" id="{E67D2650-7E2D-42BF-9C30-399574C3A6A8}">
          <p14:sldIdLst>
            <p14:sldId id="270"/>
            <p14:sldId id="300"/>
            <p14:sldId id="322"/>
            <p14:sldId id="323"/>
          </p14:sldIdLst>
        </p14:section>
        <p14:section name="Compare_prism_batch" id="{847442AC-5471-42EA-88C4-E301EA37101A}">
          <p14:sldIdLst>
            <p14:sldId id="329"/>
            <p14:sldId id="318"/>
          </p14:sldIdLst>
        </p14:section>
        <p14:section name="compare_prism_summarize" id="{4509F1B4-1763-4952-8EBC-48A8EDF59785}">
          <p14:sldIdLst>
            <p14:sldId id="330"/>
            <p14:sldId id="321"/>
            <p14:sldId id="327"/>
          </p14:sldIdLst>
        </p14:section>
        <p14:section name="Shiny App" id="{22663FA7-1104-43F3-8AF4-CB1028A40F24}">
          <p14:sldIdLst>
            <p14:sldId id="281"/>
            <p14:sldId id="335"/>
            <p14:sldId id="336"/>
            <p14:sldId id="337"/>
            <p14:sldId id="2147472700"/>
            <p14:sldId id="334"/>
          </p14:sldIdLst>
        </p14:section>
        <p14:section name="Summary" id="{82797449-4B0F-4BCE-8347-4B250C8DC28C}">
          <p14:sldIdLst>
            <p14:sldId id="338"/>
          </p14:sldIdLst>
        </p14:section>
        <p14:section name="Q&amp;A" id="{CFE67383-69C0-41BD-8B35-CF5B39BC84A7}">
          <p14:sldIdLst>
            <p14:sldId id="326"/>
          </p14:sldIdLst>
        </p14:section>
        <p14:section name="Thanks" id="{B98A2FF2-70A7-4E7C-B965-67E4C0AC30EB}">
          <p14:sldIdLst>
            <p14:sldId id="325"/>
          </p14:sldIdLst>
        </p14:section>
        <p14:section name="helper slide for comapre_prism" id="{55B3FF9C-D777-4A11-8EEA-BFA8D582411B}">
          <p14:sldIdLst/>
        </p14:section>
        <p14:section name="Unequal document" id="{A608B032-3AFE-4D91-B7A5-D08FB0F8F3F2}">
          <p14:sldIdLst>
            <p14:sldId id="308"/>
          </p14:sldIdLst>
        </p14:section>
        <p14:section name="unequal_html_document" id="{C7D02568-067B-49BA-BF9D-C3DAD784F1D1}">
          <p14:sldIdLst>
            <p14:sldId id="310"/>
            <p14:sldId id="311"/>
          </p14:sldIdLst>
        </p14:section>
        <p14:section name="unequal_word_document" id="{E6050D9F-6170-49AF-B435-DA4869EBC0F6}">
          <p14:sldIdLst>
            <p14:sldId id="257"/>
            <p14:sldId id="258"/>
            <p14:sldId id="259"/>
          </p14:sldIdLst>
        </p14:section>
        <p14:section name="unequal_rtf_document" id="{64D72693-C239-42F6-A3C9-C588CD7E1A93}">
          <p14:sldIdLst>
            <p14:sldId id="312"/>
            <p14:sldId id="313"/>
            <p14:sldId id="314"/>
          </p14:sldIdLst>
        </p14:section>
        <p14:section name="unequal_md_document" id="{D2BE5D04-9A5D-47DE-8273-6C8C525C0B85}">
          <p14:sldIdLst>
            <p14:sldId id="315"/>
            <p14:sldId id="316"/>
            <p14:sldId id="317"/>
            <p14:sldId id="260"/>
          </p14:sldIdLst>
        </p14:section>
        <p14:section name="equal_document" id="{0210AB7C-D784-4DF0-955F-C3DCF1FF6390}">
          <p14:sldIdLst>
            <p14:sldId id="309"/>
          </p14:sldIdLst>
        </p14:section>
        <p14:section name="compare_prism_batch" id="{3064BD77-3551-4347-B87C-17C87EEC2730}">
          <p14:sldIdLst>
            <p14:sldId id="3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4C"/>
    <a:srgbClr val="F4F1F6"/>
    <a:srgbClr val="F5F3F8"/>
    <a:srgbClr val="F5F5F5"/>
    <a:srgbClr val="FFFFFF"/>
    <a:srgbClr val="FFF3CF"/>
    <a:srgbClr val="FFE6A0"/>
    <a:srgbClr val="FFDA70"/>
    <a:srgbClr val="FFC111"/>
    <a:srgbClr val="EE6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CEF06-0E0E-4D97-B5BC-EED3D77AB948}" v="106" dt="2025-03-31T05:13:52.927"/>
  </p1510:revLst>
</p1510:revInfo>
</file>

<file path=ppt/tableStyles.xml><?xml version="1.0" encoding="utf-8"?>
<a:tblStyleLst xmlns:a="http://schemas.openxmlformats.org/drawingml/2006/main" def="{F800B559-55DF-4324-A70D-7A5FB1BD5379}">
  <a:tblStyle styleId="{F800B559-55DF-4324-A70D-7A5FB1BD5379}" styleName="Sanofi">
    <a:wholeTbl>
      <a:tcTxStyle>
        <a:fontRef idx="minor">
          <a:schemeClr val="dk1"/>
        </a:fontRef>
        <a:schemeClr val="dk1"/>
      </a:tcTxStyle>
      <a:tcStyle>
        <a:tcBdr>
          <a:left>
            <a:ln w="2500" cmpd="sng">
              <a:solidFill>
                <a:schemeClr val="lt2"/>
              </a:solidFill>
            </a:ln>
          </a:left>
          <a:right>
            <a:ln w="2500" cmpd="sng">
              <a:solidFill>
                <a:schemeClr val="lt2"/>
              </a:solidFill>
            </a:ln>
          </a:right>
          <a:top>
            <a:ln w="2500" cmpd="sng">
              <a:solidFill>
                <a:schemeClr val="lt2"/>
              </a:solidFill>
            </a:ln>
          </a:top>
          <a:bottom>
            <a:ln w="2500" cmpd="sng">
              <a:solidFill>
                <a:schemeClr val="lt2"/>
              </a:solidFill>
            </a:ln>
          </a:bottom>
          <a:insideH>
            <a:ln w="2500" cmpd="sng">
              <a:solidFill>
                <a:schemeClr val="lt2"/>
              </a:solidFill>
            </a:ln>
          </a:insideH>
          <a:insideV>
            <a:ln w="2500" cmpd="sng">
              <a:solidFill>
                <a:schemeClr val="lt2"/>
              </a:solidFill>
            </a:ln>
          </a:insideV>
        </a:tcBdr>
        <a:fill>
          <a:solidFill>
            <a:schemeClr val="lt1"/>
          </a:solidFill>
        </a:fill>
      </a:tcStyle>
    </a:wholeTbl>
    <a:band1H>
      <a:tcStyle>
        <a:tcBdr>
          <a:left>
            <a:ln w="2500" cmpd="sng">
              <a:solidFill>
                <a:schemeClr val="lt1"/>
              </a:solidFill>
            </a:ln>
          </a:left>
          <a:right>
            <a:ln w="2500" cmpd="sng">
              <a:solidFill>
                <a:schemeClr val="lt1"/>
              </a:solidFill>
            </a:ln>
          </a:right>
          <a:top>
            <a:ln w="2500" cmpd="sng">
              <a:solidFill>
                <a:schemeClr val="lt1"/>
              </a:solidFill>
            </a:ln>
          </a:top>
          <a:bottom>
            <a:ln w="2500" cmpd="sng">
              <a:solidFill>
                <a:schemeClr val="lt1"/>
              </a:solidFill>
            </a:ln>
          </a:bottom>
          <a:insideH>
            <a:ln w="2500" cmpd="sng">
              <a:solidFill>
                <a:schemeClr val="lt1"/>
              </a:solidFill>
            </a:ln>
          </a:insideH>
          <a:insideV>
            <a:ln w="2500" cmpd="sng">
              <a:solidFill>
                <a:schemeClr val="lt1"/>
              </a:solidFill>
            </a:ln>
          </a:insideV>
        </a:tcBdr>
        <a:fill>
          <a:solidFill>
            <a:schemeClr val="dk2"/>
          </a:solidFill>
        </a:fill>
      </a:tcStyle>
    </a:band1H>
    <a:band2H>
      <a:tcStyle>
        <a:tcBdr/>
      </a:tcStyle>
    </a:band2H>
    <a:band1V>
      <a:tcStyle>
        <a:tcBdr>
          <a:left>
            <a:ln w="2500" cmpd="sng">
              <a:solidFill>
                <a:schemeClr val="lt1"/>
              </a:solidFill>
            </a:ln>
          </a:left>
          <a:right>
            <a:ln w="2500" cmpd="sng">
              <a:solidFill>
                <a:schemeClr val="lt1"/>
              </a:solidFill>
            </a:ln>
          </a:right>
          <a:top>
            <a:ln w="2500" cmpd="sng">
              <a:solidFill>
                <a:schemeClr val="lt1"/>
              </a:solidFill>
            </a:ln>
          </a:top>
          <a:bottom>
            <a:ln w="2500" cmpd="sng">
              <a:solidFill>
                <a:schemeClr val="lt1"/>
              </a:solidFill>
            </a:ln>
          </a:bottom>
          <a:insideH>
            <a:ln w="2500" cmpd="sng">
              <a:solidFill>
                <a:schemeClr val="lt1"/>
              </a:solidFill>
            </a:ln>
          </a:insideH>
          <a:insideV>
            <a:ln w="2500" cmpd="sng">
              <a:solidFill>
                <a:schemeClr val="lt1"/>
              </a:solidFill>
            </a:ln>
          </a:insideV>
        </a:tcBdr>
        <a:fill>
          <a:solidFill>
            <a:schemeClr val="dk2"/>
          </a:solidFill>
        </a:fill>
      </a:tcStyle>
    </a:band1V>
    <a:band2V>
      <a:tcStyle>
        <a:tcBdr/>
      </a:tcStyle>
    </a:band2V>
    <a:lastCol>
      <a:tcTxStyle b="off">
        <a:fontRef idx="minor">
          <a:schemeClr val="dk1"/>
        </a:fontRef>
        <a:schemeClr val="dk1"/>
      </a:tcTxStyle>
      <a:tcStyle>
        <a:tcBdr/>
        <a:fill>
          <a:solidFill>
            <a:schemeClr val="dk2"/>
          </a:solidFill>
        </a:fill>
      </a:tcStyle>
    </a:lastCol>
    <a:firstCol>
      <a:tcTxStyle b="off">
        <a:fontRef idx="minor">
          <a:schemeClr val="dk1"/>
        </a:fontRef>
        <a:schemeClr val="dk1"/>
      </a:tcTxStyle>
      <a:tcStyle>
        <a:tcBdr/>
        <a:fill>
          <a:solidFill>
            <a:schemeClr val="dk2"/>
          </a:solidFill>
        </a:fill>
      </a:tcStyle>
    </a:firstCol>
    <a:lastRow>
      <a:tcTxStyle b="on">
        <a:fontRef idx="major">
          <a:schemeClr val="dk1"/>
        </a:fontRef>
        <a:schemeClr val="dk1"/>
      </a:tcTxStyle>
      <a:tcStyle>
        <a:tcBdr/>
        <a:fill>
          <a:solidFill>
            <a:schemeClr val="dk2"/>
          </a:solidFill>
        </a:fill>
      </a:tcStyle>
    </a:lastRow>
    <a:firstRow>
      <a:tcTxStyle b="off">
        <a:fontRef idx="major">
          <a:schemeClr val="lt2"/>
        </a:fontRef>
        <a:schemeClr val="lt2"/>
      </a:tcTxStyle>
      <a:tcStyle>
        <a:tcBdr>
          <a:bottom>
            <a:ln w="36000" cmpd="sng">
              <a:solidFill>
                <a:schemeClr val="accent2"/>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lt1"/>
      </a:tcTxStyle>
      <a:tcStyle>
        <a:tcBdr/>
        <a:fillRef idx="1">
          <a:schemeClr val="accent2"/>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6" autoAdjust="0"/>
    <p:restoredTop sz="89926" autoAdjust="0"/>
  </p:normalViewPr>
  <p:slideViewPr>
    <p:cSldViewPr snapToGrid="0">
      <p:cViewPr varScale="1">
        <p:scale>
          <a:sx n="189" d="100"/>
          <a:sy n="189" d="100"/>
        </p:scale>
        <p:origin x="882" y="138"/>
      </p:cViewPr>
      <p:guideLst/>
    </p:cSldViewPr>
  </p:slideViewPr>
  <p:notesTextViewPr>
    <p:cViewPr>
      <p:scale>
        <a:sx n="3" d="2"/>
        <a:sy n="3" d="2"/>
      </p:scale>
      <p:origin x="0" y="0"/>
    </p:cViewPr>
  </p:notesTextViewPr>
  <p:notesViewPr>
    <p:cSldViewPr snapToGrid="0">
      <p:cViewPr>
        <p:scale>
          <a:sx n="1" d="2"/>
          <a:sy n="1" d="2"/>
        </p:scale>
        <p:origin x="6552" y="22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e, Bo /CN/EXT" userId="7b005e9d-1289-41c7-be62-a6f974f142a1" providerId="ADAL" clId="{C89CEF06-0E0E-4D97-B5BC-EED3D77AB948}"/>
    <pc:docChg chg="undo redo custSel addSld delSld modSld sldOrd modMainMaster addSection delSection modSection">
      <pc:chgData name="Ye, Bo /CN/EXT" userId="7b005e9d-1289-41c7-be62-a6f974f142a1" providerId="ADAL" clId="{C89CEF06-0E0E-4D97-B5BC-EED3D77AB948}" dt="2025-03-31T05:14:51.718" v="1960" actId="47"/>
      <pc:docMkLst>
        <pc:docMk/>
      </pc:docMkLst>
      <pc:sldChg chg="modTransition">
        <pc:chgData name="Ye, Bo /CN/EXT" userId="7b005e9d-1289-41c7-be62-a6f974f142a1" providerId="ADAL" clId="{C89CEF06-0E0E-4D97-B5BC-EED3D77AB948}" dt="2025-03-26T07:48:46.278" v="1942"/>
        <pc:sldMkLst>
          <pc:docMk/>
          <pc:sldMk cId="2340798528" sldId="257"/>
        </pc:sldMkLst>
      </pc:sldChg>
      <pc:sldChg chg="modTransition">
        <pc:chgData name="Ye, Bo /CN/EXT" userId="7b005e9d-1289-41c7-be62-a6f974f142a1" providerId="ADAL" clId="{C89CEF06-0E0E-4D97-B5BC-EED3D77AB948}" dt="2025-03-26T07:48:46.278" v="1942"/>
        <pc:sldMkLst>
          <pc:docMk/>
          <pc:sldMk cId="3960632656" sldId="258"/>
        </pc:sldMkLst>
      </pc:sldChg>
      <pc:sldChg chg="modTransition">
        <pc:chgData name="Ye, Bo /CN/EXT" userId="7b005e9d-1289-41c7-be62-a6f974f142a1" providerId="ADAL" clId="{C89CEF06-0E0E-4D97-B5BC-EED3D77AB948}" dt="2025-03-26T07:48:46.278" v="1942"/>
        <pc:sldMkLst>
          <pc:docMk/>
          <pc:sldMk cId="1659913533" sldId="259"/>
        </pc:sldMkLst>
      </pc:sldChg>
      <pc:sldChg chg="modTransition">
        <pc:chgData name="Ye, Bo /CN/EXT" userId="7b005e9d-1289-41c7-be62-a6f974f142a1" providerId="ADAL" clId="{C89CEF06-0E0E-4D97-B5BC-EED3D77AB948}" dt="2025-03-26T07:48:46.278" v="1942"/>
        <pc:sldMkLst>
          <pc:docMk/>
          <pc:sldMk cId="531793735" sldId="260"/>
        </pc:sldMkLst>
      </pc:sldChg>
      <pc:sldChg chg="del">
        <pc:chgData name="Ye, Bo /CN/EXT" userId="7b005e9d-1289-41c7-be62-a6f974f142a1" providerId="ADAL" clId="{C89CEF06-0E0E-4D97-B5BC-EED3D77AB948}" dt="2025-03-10T02:16:02.670" v="475" actId="47"/>
        <pc:sldMkLst>
          <pc:docMk/>
          <pc:sldMk cId="2493023133" sldId="264"/>
        </pc:sldMkLst>
      </pc:sldChg>
      <pc:sldChg chg="addSp delSp modSp mod modTransition delAnim">
        <pc:chgData name="Ye, Bo /CN/EXT" userId="7b005e9d-1289-41c7-be62-a6f974f142a1" providerId="ADAL" clId="{C89CEF06-0E0E-4D97-B5BC-EED3D77AB948}" dt="2025-03-26T07:48:46.278" v="1942"/>
        <pc:sldMkLst>
          <pc:docMk/>
          <pc:sldMk cId="1314749262" sldId="270"/>
        </pc:sldMkLst>
        <pc:spChg chg="mod">
          <ac:chgData name="Ye, Bo /CN/EXT" userId="7b005e9d-1289-41c7-be62-a6f974f142a1" providerId="ADAL" clId="{C89CEF06-0E0E-4D97-B5BC-EED3D77AB948}" dt="2025-03-10T02:33:31.089" v="616" actId="403"/>
          <ac:spMkLst>
            <pc:docMk/>
            <pc:sldMk cId="1314749262" sldId="270"/>
            <ac:spMk id="2" creationId="{8B7DEAC1-3D77-5E4C-9E80-C1E1CE791142}"/>
          </ac:spMkLst>
        </pc:spChg>
        <pc:spChg chg="mod">
          <ac:chgData name="Ye, Bo /CN/EXT" userId="7b005e9d-1289-41c7-be62-a6f974f142a1" providerId="ADAL" clId="{C89CEF06-0E0E-4D97-B5BC-EED3D77AB948}" dt="2025-03-10T02:33:31.089" v="616" actId="403"/>
          <ac:spMkLst>
            <pc:docMk/>
            <pc:sldMk cId="1314749262" sldId="270"/>
            <ac:spMk id="3" creationId="{6D4A0C77-3ED9-B74C-8823-30518515F482}"/>
          </ac:spMkLst>
        </pc:spChg>
        <pc:picChg chg="add del mod">
          <ac:chgData name="Ye, Bo /CN/EXT" userId="7b005e9d-1289-41c7-be62-a6f974f142a1" providerId="ADAL" clId="{C89CEF06-0E0E-4D97-B5BC-EED3D77AB948}" dt="2025-03-26T07:35:57.753" v="1939" actId="478"/>
          <ac:picMkLst>
            <pc:docMk/>
            <pc:sldMk cId="1314749262" sldId="270"/>
            <ac:picMk id="5" creationId="{EE765F58-9430-B15D-F6BB-FC4F9C276130}"/>
          </ac:picMkLst>
        </pc:picChg>
      </pc:sldChg>
      <pc:sldChg chg="addSp delSp modSp add del mod modTransition delAnim">
        <pc:chgData name="Ye, Bo /CN/EXT" userId="7b005e9d-1289-41c7-be62-a6f974f142a1" providerId="ADAL" clId="{C89CEF06-0E0E-4D97-B5BC-EED3D77AB948}" dt="2025-03-26T07:48:46.278" v="1942"/>
        <pc:sldMkLst>
          <pc:docMk/>
          <pc:sldMk cId="1592994888" sldId="278"/>
        </pc:sldMkLst>
        <pc:spChg chg="del">
          <ac:chgData name="Ye, Bo /CN/EXT" userId="7b005e9d-1289-41c7-be62-a6f974f142a1" providerId="ADAL" clId="{C89CEF06-0E0E-4D97-B5BC-EED3D77AB948}" dt="2025-03-10T01:54:39.096" v="176" actId="478"/>
          <ac:spMkLst>
            <pc:docMk/>
            <pc:sldMk cId="1592994888" sldId="278"/>
            <ac:spMk id="2" creationId="{56102024-82A2-5B49-98F9-2A93B212B2C0}"/>
          </ac:spMkLst>
        </pc:spChg>
        <pc:spChg chg="mod">
          <ac:chgData name="Ye, Bo /CN/EXT" userId="7b005e9d-1289-41c7-be62-a6f974f142a1" providerId="ADAL" clId="{C89CEF06-0E0E-4D97-B5BC-EED3D77AB948}" dt="2025-03-10T01:55:28.261" v="184" actId="1076"/>
          <ac:spMkLst>
            <pc:docMk/>
            <pc:sldMk cId="1592994888" sldId="278"/>
            <ac:spMk id="3" creationId="{D6E365B8-7837-5D6D-2E10-FF8F8F3666FC}"/>
          </ac:spMkLst>
        </pc:spChg>
        <pc:spChg chg="mod">
          <ac:chgData name="Ye, Bo /CN/EXT" userId="7b005e9d-1289-41c7-be62-a6f974f142a1" providerId="ADAL" clId="{C89CEF06-0E0E-4D97-B5BC-EED3D77AB948}" dt="2025-03-10T01:55:19.826" v="183" actId="1076"/>
          <ac:spMkLst>
            <pc:docMk/>
            <pc:sldMk cId="1592994888" sldId="278"/>
            <ac:spMk id="4" creationId="{54E6F75D-93AD-9A1E-F93B-C8D52FA8DEBB}"/>
          </ac:spMkLst>
        </pc:spChg>
        <pc:spChg chg="del">
          <ac:chgData name="Ye, Bo /CN/EXT" userId="7b005e9d-1289-41c7-be62-a6f974f142a1" providerId="ADAL" clId="{C89CEF06-0E0E-4D97-B5BC-EED3D77AB948}" dt="2025-03-10T01:54:37.391" v="175" actId="478"/>
          <ac:spMkLst>
            <pc:docMk/>
            <pc:sldMk cId="1592994888" sldId="278"/>
            <ac:spMk id="5" creationId="{D804357D-78EB-1CB1-09A1-9F5737D006A0}"/>
          </ac:spMkLst>
        </pc:spChg>
        <pc:spChg chg="del">
          <ac:chgData name="Ye, Bo /CN/EXT" userId="7b005e9d-1289-41c7-be62-a6f974f142a1" providerId="ADAL" clId="{C89CEF06-0E0E-4D97-B5BC-EED3D77AB948}" dt="2025-03-10T01:54:43.619" v="178" actId="478"/>
          <ac:spMkLst>
            <pc:docMk/>
            <pc:sldMk cId="1592994888" sldId="278"/>
            <ac:spMk id="6" creationId="{B948E83D-0A0E-48F7-5067-9068886A59C9}"/>
          </ac:spMkLst>
        </pc:spChg>
        <pc:spChg chg="mod">
          <ac:chgData name="Ye, Bo /CN/EXT" userId="7b005e9d-1289-41c7-be62-a6f974f142a1" providerId="ADAL" clId="{C89CEF06-0E0E-4D97-B5BC-EED3D77AB948}" dt="2025-03-10T02:00:58.829" v="416" actId="1076"/>
          <ac:spMkLst>
            <pc:docMk/>
            <pc:sldMk cId="1592994888" sldId="278"/>
            <ac:spMk id="7" creationId="{111AAE4C-26DF-1BD0-30C5-401341B19E55}"/>
          </ac:spMkLst>
        </pc:spChg>
        <pc:spChg chg="add del mod">
          <ac:chgData name="Ye, Bo /CN/EXT" userId="7b005e9d-1289-41c7-be62-a6f974f142a1" providerId="ADAL" clId="{C89CEF06-0E0E-4D97-B5BC-EED3D77AB948}" dt="2025-03-10T01:54:41.240" v="177" actId="478"/>
          <ac:spMkLst>
            <pc:docMk/>
            <pc:sldMk cId="1592994888" sldId="278"/>
            <ac:spMk id="9" creationId="{3B9D3756-1122-6064-1F86-FED0F8BF052D}"/>
          </ac:spMkLst>
        </pc:spChg>
        <pc:spChg chg="add del mod">
          <ac:chgData name="Ye, Bo /CN/EXT" userId="7b005e9d-1289-41c7-be62-a6f974f142a1" providerId="ADAL" clId="{C89CEF06-0E0E-4D97-B5BC-EED3D77AB948}" dt="2025-03-10T01:54:45.455" v="179" actId="478"/>
          <ac:spMkLst>
            <pc:docMk/>
            <pc:sldMk cId="1592994888" sldId="278"/>
            <ac:spMk id="11" creationId="{E4B973B9-FBCF-EDC2-F98C-AFD2AF3800C0}"/>
          </ac:spMkLst>
        </pc:spChg>
        <pc:picChg chg="add del mod">
          <ac:chgData name="Ye, Bo /CN/EXT" userId="7b005e9d-1289-41c7-be62-a6f974f142a1" providerId="ADAL" clId="{C89CEF06-0E0E-4D97-B5BC-EED3D77AB948}" dt="2025-03-26T07:35:51.332" v="1936" actId="478"/>
          <ac:picMkLst>
            <pc:docMk/>
            <pc:sldMk cId="1592994888" sldId="278"/>
            <ac:picMk id="6" creationId="{EC8CE4B0-A137-8743-F975-625CB7FAD447}"/>
          </ac:picMkLst>
        </pc:picChg>
      </pc:sldChg>
      <pc:sldChg chg="modTransition">
        <pc:chgData name="Ye, Bo /CN/EXT" userId="7b005e9d-1289-41c7-be62-a6f974f142a1" providerId="ADAL" clId="{C89CEF06-0E0E-4D97-B5BC-EED3D77AB948}" dt="2025-03-26T07:48:46.278" v="1942"/>
        <pc:sldMkLst>
          <pc:docMk/>
          <pc:sldMk cId="2036290732" sldId="281"/>
        </pc:sldMkLst>
      </pc:sldChg>
      <pc:sldChg chg="addSp delSp modSp mod modTransition delAnim">
        <pc:chgData name="Ye, Bo /CN/EXT" userId="7b005e9d-1289-41c7-be62-a6f974f142a1" providerId="ADAL" clId="{C89CEF06-0E0E-4D97-B5BC-EED3D77AB948}" dt="2025-03-28T01:23:38.903" v="1951"/>
        <pc:sldMkLst>
          <pc:docMk/>
          <pc:sldMk cId="1511739765" sldId="300"/>
        </pc:sldMkLst>
        <pc:spChg chg="del">
          <ac:chgData name="Ye, Bo /CN/EXT" userId="7b005e9d-1289-41c7-be62-a6f974f142a1" providerId="ADAL" clId="{C89CEF06-0E0E-4D97-B5BC-EED3D77AB948}" dt="2025-03-10T01:37:09.623" v="55" actId="478"/>
          <ac:spMkLst>
            <pc:docMk/>
            <pc:sldMk cId="1511739765" sldId="300"/>
            <ac:spMk id="2" creationId="{7D9F35DF-DA05-762F-C038-2EC7AB86A5FD}"/>
          </ac:spMkLst>
        </pc:spChg>
        <pc:spChg chg="add mod">
          <ac:chgData name="Ye, Bo /CN/EXT" userId="7b005e9d-1289-41c7-be62-a6f974f142a1" providerId="ADAL" clId="{C89CEF06-0E0E-4D97-B5BC-EED3D77AB948}" dt="2025-03-12T09:47:08.328" v="1809" actId="1076"/>
          <ac:spMkLst>
            <pc:docMk/>
            <pc:sldMk cId="1511739765" sldId="300"/>
            <ac:spMk id="2" creationId="{B277256D-0341-AE5A-04AA-C389E96D9748}"/>
          </ac:spMkLst>
        </pc:spChg>
        <pc:spChg chg="add mod">
          <ac:chgData name="Ye, Bo /CN/EXT" userId="7b005e9d-1289-41c7-be62-a6f974f142a1" providerId="ADAL" clId="{C89CEF06-0E0E-4D97-B5BC-EED3D77AB948}" dt="2025-03-12T09:46:56.863" v="1808" actId="1076"/>
          <ac:spMkLst>
            <pc:docMk/>
            <pc:sldMk cId="1511739765" sldId="300"/>
            <ac:spMk id="4" creationId="{425BE5A2-D1F5-8126-2427-42267B0671A5}"/>
          </ac:spMkLst>
        </pc:spChg>
        <pc:spChg chg="add del mod">
          <ac:chgData name="Ye, Bo /CN/EXT" userId="7b005e9d-1289-41c7-be62-a6f974f142a1" providerId="ADAL" clId="{C89CEF06-0E0E-4D97-B5BC-EED3D77AB948}" dt="2025-03-10T06:00:58.641" v="1579" actId="478"/>
          <ac:spMkLst>
            <pc:docMk/>
            <pc:sldMk cId="1511739765" sldId="300"/>
            <ac:spMk id="4" creationId="{9501330D-3EAA-0FEE-5B0B-1702B463CD51}"/>
          </ac:spMkLst>
        </pc:spChg>
        <pc:spChg chg="add del mod">
          <ac:chgData name="Ye, Bo /CN/EXT" userId="7b005e9d-1289-41c7-be62-a6f974f142a1" providerId="ADAL" clId="{C89CEF06-0E0E-4D97-B5BC-EED3D77AB948}" dt="2025-03-10T06:00:58.641" v="1579" actId="478"/>
          <ac:spMkLst>
            <pc:docMk/>
            <pc:sldMk cId="1511739765" sldId="300"/>
            <ac:spMk id="5" creationId="{0C9325AB-7BA5-FD61-933E-84CD23169A15}"/>
          </ac:spMkLst>
        </pc:spChg>
        <pc:spChg chg="add mod">
          <ac:chgData name="Ye, Bo /CN/EXT" userId="7b005e9d-1289-41c7-be62-a6f974f142a1" providerId="ADAL" clId="{C89CEF06-0E0E-4D97-B5BC-EED3D77AB948}" dt="2025-03-12T09:47:08.328" v="1809" actId="1076"/>
          <ac:spMkLst>
            <pc:docMk/>
            <pc:sldMk cId="1511739765" sldId="300"/>
            <ac:spMk id="5" creationId="{BE23BCC6-43A0-4B0C-65E3-BCC7E2CCDE7B}"/>
          </ac:spMkLst>
        </pc:spChg>
        <pc:spChg chg="add del mod">
          <ac:chgData name="Ye, Bo /CN/EXT" userId="7b005e9d-1289-41c7-be62-a6f974f142a1" providerId="ADAL" clId="{C89CEF06-0E0E-4D97-B5BC-EED3D77AB948}" dt="2025-03-10T06:00:58.641" v="1579" actId="478"/>
          <ac:spMkLst>
            <pc:docMk/>
            <pc:sldMk cId="1511739765" sldId="300"/>
            <ac:spMk id="6" creationId="{1DD431E0-90F3-D22D-9ED5-914547E62417}"/>
          </ac:spMkLst>
        </pc:spChg>
        <pc:spChg chg="mod">
          <ac:chgData name="Ye, Bo /CN/EXT" userId="7b005e9d-1289-41c7-be62-a6f974f142a1" providerId="ADAL" clId="{C89CEF06-0E0E-4D97-B5BC-EED3D77AB948}" dt="2025-03-12T09:42:41.034" v="1786" actId="1076"/>
          <ac:spMkLst>
            <pc:docMk/>
            <pc:sldMk cId="1511739765" sldId="300"/>
            <ac:spMk id="7" creationId="{798C32C3-B659-D99F-EA23-48140BC3C073}"/>
          </ac:spMkLst>
        </pc:spChg>
        <pc:spChg chg="mod">
          <ac:chgData name="Ye, Bo /CN/EXT" userId="7b005e9d-1289-41c7-be62-a6f974f142a1" providerId="ADAL" clId="{C89CEF06-0E0E-4D97-B5BC-EED3D77AB948}" dt="2025-03-10T02:52:08.213" v="910" actId="207"/>
          <ac:spMkLst>
            <pc:docMk/>
            <pc:sldMk cId="1511739765" sldId="300"/>
            <ac:spMk id="8" creationId="{42038AA4-C4B9-21C2-FB17-4C6FE6CF412F}"/>
          </ac:spMkLst>
        </pc:spChg>
        <pc:spChg chg="del mod">
          <ac:chgData name="Ye, Bo /CN/EXT" userId="7b005e9d-1289-41c7-be62-a6f974f142a1" providerId="ADAL" clId="{C89CEF06-0E0E-4D97-B5BC-EED3D77AB948}" dt="2025-03-12T09:42:31.867" v="1784" actId="478"/>
          <ac:spMkLst>
            <pc:docMk/>
            <pc:sldMk cId="1511739765" sldId="300"/>
            <ac:spMk id="9" creationId="{F797D8F1-E804-8FE3-F4BC-381ABBFCBE61}"/>
          </ac:spMkLst>
        </pc:spChg>
        <pc:spChg chg="mod">
          <ac:chgData name="Ye, Bo /CN/EXT" userId="7b005e9d-1289-41c7-be62-a6f974f142a1" providerId="ADAL" clId="{C89CEF06-0E0E-4D97-B5BC-EED3D77AB948}" dt="2025-03-12T09:42:41.034" v="1786" actId="1076"/>
          <ac:spMkLst>
            <pc:docMk/>
            <pc:sldMk cId="1511739765" sldId="300"/>
            <ac:spMk id="10" creationId="{622E5F0E-A5F6-A2E6-2796-D2D8764E9E33}"/>
          </ac:spMkLst>
        </pc:spChg>
        <pc:spChg chg="del mod">
          <ac:chgData name="Ye, Bo /CN/EXT" userId="7b005e9d-1289-41c7-be62-a6f974f142a1" providerId="ADAL" clId="{C89CEF06-0E0E-4D97-B5BC-EED3D77AB948}" dt="2025-03-12T09:42:31.867" v="1784" actId="478"/>
          <ac:spMkLst>
            <pc:docMk/>
            <pc:sldMk cId="1511739765" sldId="300"/>
            <ac:spMk id="11" creationId="{47B4B272-DE24-7C55-7923-B895611C6D04}"/>
          </ac:spMkLst>
        </pc:spChg>
        <pc:spChg chg="add del mod">
          <ac:chgData name="Ye, Bo /CN/EXT" userId="7b005e9d-1289-41c7-be62-a6f974f142a1" providerId="ADAL" clId="{C89CEF06-0E0E-4D97-B5BC-EED3D77AB948}" dt="2025-03-10T06:00:58.641" v="1579" actId="478"/>
          <ac:spMkLst>
            <pc:docMk/>
            <pc:sldMk cId="1511739765" sldId="300"/>
            <ac:spMk id="12" creationId="{66B0998C-1502-E760-D452-8EEDA4BDD286}"/>
          </ac:spMkLst>
        </pc:spChg>
        <pc:spChg chg="add del mod">
          <ac:chgData name="Ye, Bo /CN/EXT" userId="7b005e9d-1289-41c7-be62-a6f974f142a1" providerId="ADAL" clId="{C89CEF06-0E0E-4D97-B5BC-EED3D77AB948}" dt="2025-03-12T09:42:31.867" v="1784" actId="478"/>
          <ac:spMkLst>
            <pc:docMk/>
            <pc:sldMk cId="1511739765" sldId="300"/>
            <ac:spMk id="13" creationId="{D10EEA40-9662-65D0-A049-2F1D8C90A3E8}"/>
          </ac:spMkLst>
        </pc:spChg>
        <pc:spChg chg="add del mod">
          <ac:chgData name="Ye, Bo /CN/EXT" userId="7b005e9d-1289-41c7-be62-a6f974f142a1" providerId="ADAL" clId="{C89CEF06-0E0E-4D97-B5BC-EED3D77AB948}" dt="2025-03-12T09:42:31.867" v="1784" actId="478"/>
          <ac:spMkLst>
            <pc:docMk/>
            <pc:sldMk cId="1511739765" sldId="300"/>
            <ac:spMk id="14" creationId="{EB5D302C-395D-E82A-1317-9EB9E3A0FF93}"/>
          </ac:spMkLst>
        </pc:spChg>
        <pc:spChg chg="add del mod">
          <ac:chgData name="Ye, Bo /CN/EXT" userId="7b005e9d-1289-41c7-be62-a6f974f142a1" providerId="ADAL" clId="{C89CEF06-0E0E-4D97-B5BC-EED3D77AB948}" dt="2025-03-12T09:42:31.867" v="1784" actId="478"/>
          <ac:spMkLst>
            <pc:docMk/>
            <pc:sldMk cId="1511739765" sldId="300"/>
            <ac:spMk id="15" creationId="{FF0313AE-8103-638B-4E92-B70BAAA747B7}"/>
          </ac:spMkLst>
        </pc:spChg>
        <pc:spChg chg="add del mod">
          <ac:chgData name="Ye, Bo /CN/EXT" userId="7b005e9d-1289-41c7-be62-a6f974f142a1" providerId="ADAL" clId="{C89CEF06-0E0E-4D97-B5BC-EED3D77AB948}" dt="2025-03-12T09:42:31.867" v="1784" actId="478"/>
          <ac:spMkLst>
            <pc:docMk/>
            <pc:sldMk cId="1511739765" sldId="300"/>
            <ac:spMk id="16" creationId="{C3B896EE-E958-A7E3-BB2C-6374AAA1AFD1}"/>
          </ac:spMkLst>
        </pc:spChg>
        <pc:spChg chg="add mod">
          <ac:chgData name="Ye, Bo /CN/EXT" userId="7b005e9d-1289-41c7-be62-a6f974f142a1" providerId="ADAL" clId="{C89CEF06-0E0E-4D97-B5BC-EED3D77AB948}" dt="2025-03-12T09:46:56.863" v="1808" actId="1076"/>
          <ac:spMkLst>
            <pc:docMk/>
            <pc:sldMk cId="1511739765" sldId="300"/>
            <ac:spMk id="19" creationId="{D45193CD-2750-0862-AB83-AB260EE7B84C}"/>
          </ac:spMkLst>
        </pc:spChg>
        <pc:spChg chg="add mod">
          <ac:chgData name="Ye, Bo /CN/EXT" userId="7b005e9d-1289-41c7-be62-a6f974f142a1" providerId="ADAL" clId="{C89CEF06-0E0E-4D97-B5BC-EED3D77AB948}" dt="2025-03-12T09:47:08.328" v="1809" actId="1076"/>
          <ac:spMkLst>
            <pc:docMk/>
            <pc:sldMk cId="1511739765" sldId="300"/>
            <ac:spMk id="24" creationId="{162EC555-565C-EA84-DC9C-0D395A28F617}"/>
          </ac:spMkLst>
        </pc:spChg>
        <pc:spChg chg="add mod">
          <ac:chgData name="Ye, Bo /CN/EXT" userId="7b005e9d-1289-41c7-be62-a6f974f142a1" providerId="ADAL" clId="{C89CEF06-0E0E-4D97-B5BC-EED3D77AB948}" dt="2025-03-12T09:47:08.328" v="1809" actId="1076"/>
          <ac:spMkLst>
            <pc:docMk/>
            <pc:sldMk cId="1511739765" sldId="300"/>
            <ac:spMk id="25" creationId="{1FA73273-E8CE-0580-9D6F-25656EABED63}"/>
          </ac:spMkLst>
        </pc:spChg>
        <pc:spChg chg="add mod">
          <ac:chgData name="Ye, Bo /CN/EXT" userId="7b005e9d-1289-41c7-be62-a6f974f142a1" providerId="ADAL" clId="{C89CEF06-0E0E-4D97-B5BC-EED3D77AB948}" dt="2025-03-12T09:46:56.863" v="1808" actId="1076"/>
          <ac:spMkLst>
            <pc:docMk/>
            <pc:sldMk cId="1511739765" sldId="300"/>
            <ac:spMk id="26" creationId="{DB443670-7390-7FF6-A887-BEEE9933F630}"/>
          </ac:spMkLst>
        </pc:spChg>
        <pc:spChg chg="add mod">
          <ac:chgData name="Ye, Bo /CN/EXT" userId="7b005e9d-1289-41c7-be62-a6f974f142a1" providerId="ADAL" clId="{C89CEF06-0E0E-4D97-B5BC-EED3D77AB948}" dt="2025-03-12T09:46:56.863" v="1808" actId="1076"/>
          <ac:spMkLst>
            <pc:docMk/>
            <pc:sldMk cId="1511739765" sldId="300"/>
            <ac:spMk id="27" creationId="{185ADA0F-739E-3BDF-A91D-167C6BF44D3F}"/>
          </ac:spMkLst>
        </pc:spChg>
        <pc:graphicFrameChg chg="add mod">
          <ac:chgData name="Ye, Bo /CN/EXT" userId="7b005e9d-1289-41c7-be62-a6f974f142a1" providerId="ADAL" clId="{C89CEF06-0E0E-4D97-B5BC-EED3D77AB948}" dt="2025-03-12T09:47:08.328" v="1809" actId="1076"/>
          <ac:graphicFrameMkLst>
            <pc:docMk/>
            <pc:sldMk cId="1511739765" sldId="300"/>
            <ac:graphicFrameMk id="6" creationId="{E4894FF8-CD7E-0B7D-9007-268C5EB135EE}"/>
          </ac:graphicFrameMkLst>
        </pc:graphicFrameChg>
        <pc:graphicFrameChg chg="add mod">
          <ac:chgData name="Ye, Bo /CN/EXT" userId="7b005e9d-1289-41c7-be62-a6f974f142a1" providerId="ADAL" clId="{C89CEF06-0E0E-4D97-B5BC-EED3D77AB948}" dt="2025-03-28T01:23:38.903" v="1951"/>
          <ac:graphicFrameMkLst>
            <pc:docMk/>
            <pc:sldMk cId="1511739765" sldId="300"/>
            <ac:graphicFrameMk id="12" creationId="{7984EDDE-6992-7023-3D7F-3BCB1A2D89C8}"/>
          </ac:graphicFrameMkLst>
        </pc:graphicFrameChg>
        <pc:graphicFrameChg chg="add mod">
          <ac:chgData name="Ye, Bo /CN/EXT" userId="7b005e9d-1289-41c7-be62-a6f974f142a1" providerId="ADAL" clId="{C89CEF06-0E0E-4D97-B5BC-EED3D77AB948}" dt="2025-03-12T09:46:07.769" v="1803" actId="1076"/>
          <ac:graphicFrameMkLst>
            <pc:docMk/>
            <pc:sldMk cId="1511739765" sldId="300"/>
            <ac:graphicFrameMk id="17" creationId="{5498A935-FD8C-7B80-95BF-0EF8902713AE}"/>
          </ac:graphicFrameMkLst>
        </pc:graphicFrameChg>
        <pc:graphicFrameChg chg="add mod">
          <ac:chgData name="Ye, Bo /CN/EXT" userId="7b005e9d-1289-41c7-be62-a6f974f142a1" providerId="ADAL" clId="{C89CEF06-0E0E-4D97-B5BC-EED3D77AB948}" dt="2025-03-12T09:47:08.328" v="1809" actId="1076"/>
          <ac:graphicFrameMkLst>
            <pc:docMk/>
            <pc:sldMk cId="1511739765" sldId="300"/>
            <ac:graphicFrameMk id="18" creationId="{7E4CF1E6-BEA6-E601-EEA6-69EAC63EC77B}"/>
          </ac:graphicFrameMkLst>
        </pc:graphicFrameChg>
        <pc:graphicFrameChg chg="add mod">
          <ac:chgData name="Ye, Bo /CN/EXT" userId="7b005e9d-1289-41c7-be62-a6f974f142a1" providerId="ADAL" clId="{C89CEF06-0E0E-4D97-B5BC-EED3D77AB948}" dt="2025-03-12T09:46:56.863" v="1808" actId="1076"/>
          <ac:graphicFrameMkLst>
            <pc:docMk/>
            <pc:sldMk cId="1511739765" sldId="300"/>
            <ac:graphicFrameMk id="20" creationId="{D1E6C651-3EEB-548F-941D-445C1CF20B82}"/>
          </ac:graphicFrameMkLst>
        </pc:graphicFrameChg>
        <pc:graphicFrameChg chg="add mod">
          <ac:chgData name="Ye, Bo /CN/EXT" userId="7b005e9d-1289-41c7-be62-a6f974f142a1" providerId="ADAL" clId="{C89CEF06-0E0E-4D97-B5BC-EED3D77AB948}" dt="2025-03-12T09:46:56.863" v="1808" actId="1076"/>
          <ac:graphicFrameMkLst>
            <pc:docMk/>
            <pc:sldMk cId="1511739765" sldId="300"/>
            <ac:graphicFrameMk id="21" creationId="{351B2866-F930-A3D1-6B76-4F77EDDE4182}"/>
          </ac:graphicFrameMkLst>
        </pc:graphicFrameChg>
        <pc:graphicFrameChg chg="add mod">
          <ac:chgData name="Ye, Bo /CN/EXT" userId="7b005e9d-1289-41c7-be62-a6f974f142a1" providerId="ADAL" clId="{C89CEF06-0E0E-4D97-B5BC-EED3D77AB948}" dt="2025-03-12T09:46:56.863" v="1808" actId="1076"/>
          <ac:graphicFrameMkLst>
            <pc:docMk/>
            <pc:sldMk cId="1511739765" sldId="300"/>
            <ac:graphicFrameMk id="22" creationId="{9418E1A7-E5BC-4D23-DBCB-F51709A0A8D6}"/>
          </ac:graphicFrameMkLst>
        </pc:graphicFrameChg>
        <pc:graphicFrameChg chg="add mod">
          <ac:chgData name="Ye, Bo /CN/EXT" userId="7b005e9d-1289-41c7-be62-a6f974f142a1" providerId="ADAL" clId="{C89CEF06-0E0E-4D97-B5BC-EED3D77AB948}" dt="2025-03-12T09:46:56.863" v="1808" actId="1076"/>
          <ac:graphicFrameMkLst>
            <pc:docMk/>
            <pc:sldMk cId="1511739765" sldId="300"/>
            <ac:graphicFrameMk id="23" creationId="{928C876C-93E5-8682-E708-09671FD6D516}"/>
          </ac:graphicFrameMkLst>
        </pc:graphicFrameChg>
        <pc:picChg chg="add del mod">
          <ac:chgData name="Ye, Bo /CN/EXT" userId="7b005e9d-1289-41c7-be62-a6f974f142a1" providerId="ADAL" clId="{C89CEF06-0E0E-4D97-B5BC-EED3D77AB948}" dt="2025-03-26T07:36:00.157" v="1940" actId="478"/>
          <ac:picMkLst>
            <pc:docMk/>
            <pc:sldMk cId="1511739765" sldId="300"/>
            <ac:picMk id="11" creationId="{AA0B2AA3-A06A-FCAA-BF4B-C4EF31504001}"/>
          </ac:picMkLst>
        </pc:picChg>
      </pc:sldChg>
      <pc:sldChg chg="addSp delSp modSp del mod">
        <pc:chgData name="Ye, Bo /CN/EXT" userId="7b005e9d-1289-41c7-be62-a6f974f142a1" providerId="ADAL" clId="{C89CEF06-0E0E-4D97-B5BC-EED3D77AB948}" dt="2025-03-12T09:45:29.408" v="1801" actId="47"/>
        <pc:sldMkLst>
          <pc:docMk/>
          <pc:sldMk cId="1041865115" sldId="306"/>
        </pc:sldMkLst>
        <pc:spChg chg="del mod">
          <ac:chgData name="Ye, Bo /CN/EXT" userId="7b005e9d-1289-41c7-be62-a6f974f142a1" providerId="ADAL" clId="{C89CEF06-0E0E-4D97-B5BC-EED3D77AB948}" dt="2025-03-10T01:37:12.614" v="57" actId="478"/>
          <ac:spMkLst>
            <pc:docMk/>
            <pc:sldMk cId="1041865115" sldId="306"/>
            <ac:spMk id="2" creationId="{7D9F35DF-DA05-762F-C038-2EC7AB86A5FD}"/>
          </ac:spMkLst>
        </pc:spChg>
        <pc:spChg chg="mod">
          <ac:chgData name="Ye, Bo /CN/EXT" userId="7b005e9d-1289-41c7-be62-a6f974f142a1" providerId="ADAL" clId="{C89CEF06-0E0E-4D97-B5BC-EED3D77AB948}" dt="2025-03-10T02:52:32.051" v="912" actId="2711"/>
          <ac:spMkLst>
            <pc:docMk/>
            <pc:sldMk cId="1041865115" sldId="306"/>
            <ac:spMk id="3" creationId="{F732096A-C1F0-AC5B-EBDA-72D855F11F08}"/>
          </ac:spMkLst>
        </pc:spChg>
        <pc:spChg chg="add del mod">
          <ac:chgData name="Ye, Bo /CN/EXT" userId="7b005e9d-1289-41c7-be62-a6f974f142a1" providerId="ADAL" clId="{C89CEF06-0E0E-4D97-B5BC-EED3D77AB948}" dt="2025-03-12T09:43:47.598" v="1789" actId="478"/>
          <ac:spMkLst>
            <pc:docMk/>
            <pc:sldMk cId="1041865115" sldId="306"/>
            <ac:spMk id="4" creationId="{2DF95115-B9AE-5D7B-8039-1A7F113943EA}"/>
          </ac:spMkLst>
        </pc:spChg>
        <pc:spChg chg="add del mod">
          <ac:chgData name="Ye, Bo /CN/EXT" userId="7b005e9d-1289-41c7-be62-a6f974f142a1" providerId="ADAL" clId="{C89CEF06-0E0E-4D97-B5BC-EED3D77AB948}" dt="2025-03-12T09:43:47.598" v="1789" actId="478"/>
          <ac:spMkLst>
            <pc:docMk/>
            <pc:sldMk cId="1041865115" sldId="306"/>
            <ac:spMk id="5" creationId="{D705E6D2-640A-AA40-E4C7-D2CAF20BBC05}"/>
          </ac:spMkLst>
        </pc:spChg>
        <pc:spChg chg="add del mod">
          <ac:chgData name="Ye, Bo /CN/EXT" userId="7b005e9d-1289-41c7-be62-a6f974f142a1" providerId="ADAL" clId="{C89CEF06-0E0E-4D97-B5BC-EED3D77AB948}" dt="2025-03-12T09:43:47.598" v="1789" actId="478"/>
          <ac:spMkLst>
            <pc:docMk/>
            <pc:sldMk cId="1041865115" sldId="306"/>
            <ac:spMk id="6" creationId="{2A095424-150A-6BCC-78C3-0F2A1F99A765}"/>
          </ac:spMkLst>
        </pc:spChg>
        <pc:spChg chg="add del mod">
          <ac:chgData name="Ye, Bo /CN/EXT" userId="7b005e9d-1289-41c7-be62-a6f974f142a1" providerId="ADAL" clId="{C89CEF06-0E0E-4D97-B5BC-EED3D77AB948}" dt="2025-03-12T09:43:47.598" v="1789" actId="478"/>
          <ac:spMkLst>
            <pc:docMk/>
            <pc:sldMk cId="1041865115" sldId="306"/>
            <ac:spMk id="7" creationId="{D0B9CD1E-CAE3-AD55-C382-90B186F6E4BE}"/>
          </ac:spMkLst>
        </pc:spChg>
        <pc:spChg chg="del mod">
          <ac:chgData name="Ye, Bo /CN/EXT" userId="7b005e9d-1289-41c7-be62-a6f974f142a1" providerId="ADAL" clId="{C89CEF06-0E0E-4D97-B5BC-EED3D77AB948}" dt="2025-03-12T09:44:39.616" v="1793" actId="478"/>
          <ac:spMkLst>
            <pc:docMk/>
            <pc:sldMk cId="1041865115" sldId="306"/>
            <ac:spMk id="8" creationId="{42038AA4-C4B9-21C2-FB17-4C6FE6CF412F}"/>
          </ac:spMkLst>
        </pc:spChg>
        <pc:spChg chg="del mod">
          <ac:chgData name="Ye, Bo /CN/EXT" userId="7b005e9d-1289-41c7-be62-a6f974f142a1" providerId="ADAL" clId="{C89CEF06-0E0E-4D97-B5BC-EED3D77AB948}" dt="2025-03-12T09:43:47.598" v="1789" actId="478"/>
          <ac:spMkLst>
            <pc:docMk/>
            <pc:sldMk cId="1041865115" sldId="306"/>
            <ac:spMk id="9" creationId="{F797D8F1-E804-8FE3-F4BC-381ABBFCBE61}"/>
          </ac:spMkLst>
        </pc:spChg>
        <pc:spChg chg="mod">
          <ac:chgData name="Ye, Bo /CN/EXT" userId="7b005e9d-1289-41c7-be62-a6f974f142a1" providerId="ADAL" clId="{C89CEF06-0E0E-4D97-B5BC-EED3D77AB948}" dt="2025-03-12T09:44:30.885" v="1792" actId="1076"/>
          <ac:spMkLst>
            <pc:docMk/>
            <pc:sldMk cId="1041865115" sldId="306"/>
            <ac:spMk id="10" creationId="{622E5F0E-A5F6-A2E6-2796-D2D8764E9E33}"/>
          </ac:spMkLst>
        </pc:spChg>
        <pc:spChg chg="mod">
          <ac:chgData name="Ye, Bo /CN/EXT" userId="7b005e9d-1289-41c7-be62-a6f974f142a1" providerId="ADAL" clId="{C89CEF06-0E0E-4D97-B5BC-EED3D77AB948}" dt="2025-03-12T09:45:00.587" v="1798" actId="1076"/>
          <ac:spMkLst>
            <pc:docMk/>
            <pc:sldMk cId="1041865115" sldId="306"/>
            <ac:spMk id="11" creationId="{47B4B272-DE24-7C55-7923-B895611C6D04}"/>
          </ac:spMkLst>
        </pc:spChg>
        <pc:spChg chg="del mod">
          <ac:chgData name="Ye, Bo /CN/EXT" userId="7b005e9d-1289-41c7-be62-a6f974f142a1" providerId="ADAL" clId="{C89CEF06-0E0E-4D97-B5BC-EED3D77AB948}" dt="2025-03-12T09:43:47.598" v="1789" actId="478"/>
          <ac:spMkLst>
            <pc:docMk/>
            <pc:sldMk cId="1041865115" sldId="306"/>
            <ac:spMk id="12" creationId="{76A41353-F742-DECC-9298-7410963EE47D}"/>
          </ac:spMkLst>
        </pc:spChg>
        <pc:spChg chg="del mod">
          <ac:chgData name="Ye, Bo /CN/EXT" userId="7b005e9d-1289-41c7-be62-a6f974f142a1" providerId="ADAL" clId="{C89CEF06-0E0E-4D97-B5BC-EED3D77AB948}" dt="2025-03-12T09:43:03.581" v="1787" actId="478"/>
          <ac:spMkLst>
            <pc:docMk/>
            <pc:sldMk cId="1041865115" sldId="306"/>
            <ac:spMk id="13" creationId="{928F6A07-2A61-DDBA-1A13-9BB42CA6E79A}"/>
          </ac:spMkLst>
        </pc:spChg>
        <pc:spChg chg="del mod">
          <ac:chgData name="Ye, Bo /CN/EXT" userId="7b005e9d-1289-41c7-be62-a6f974f142a1" providerId="ADAL" clId="{C89CEF06-0E0E-4D97-B5BC-EED3D77AB948}" dt="2025-03-12T09:43:03.581" v="1787" actId="478"/>
          <ac:spMkLst>
            <pc:docMk/>
            <pc:sldMk cId="1041865115" sldId="306"/>
            <ac:spMk id="14" creationId="{FBB8A983-D986-3685-BDD2-264BB67A782F}"/>
          </ac:spMkLst>
        </pc:spChg>
        <pc:spChg chg="add del mod">
          <ac:chgData name="Ye, Bo /CN/EXT" userId="7b005e9d-1289-41c7-be62-a6f974f142a1" providerId="ADAL" clId="{C89CEF06-0E0E-4D97-B5BC-EED3D77AB948}" dt="2025-03-12T09:43:47.598" v="1789" actId="478"/>
          <ac:spMkLst>
            <pc:docMk/>
            <pc:sldMk cId="1041865115" sldId="306"/>
            <ac:spMk id="15" creationId="{9626F069-2086-723B-7C85-F27790D302AB}"/>
          </ac:spMkLst>
        </pc:spChg>
        <pc:spChg chg="mod">
          <ac:chgData name="Ye, Bo /CN/EXT" userId="7b005e9d-1289-41c7-be62-a6f974f142a1" providerId="ADAL" clId="{C89CEF06-0E0E-4D97-B5BC-EED3D77AB948}" dt="2025-03-12T09:44:53.787" v="1797" actId="1076"/>
          <ac:spMkLst>
            <pc:docMk/>
            <pc:sldMk cId="1041865115" sldId="306"/>
            <ac:spMk id="16" creationId="{D78C74EE-4FC3-C510-7440-DF1616F60DE7}"/>
          </ac:spMkLst>
        </pc:spChg>
        <pc:spChg chg="del mod">
          <ac:chgData name="Ye, Bo /CN/EXT" userId="7b005e9d-1289-41c7-be62-a6f974f142a1" providerId="ADAL" clId="{C89CEF06-0E0E-4D97-B5BC-EED3D77AB948}" dt="2025-03-12T09:43:03.581" v="1787" actId="478"/>
          <ac:spMkLst>
            <pc:docMk/>
            <pc:sldMk cId="1041865115" sldId="306"/>
            <ac:spMk id="21" creationId="{8EA0F8D2-9285-52BB-A10E-965816005307}"/>
          </ac:spMkLst>
        </pc:spChg>
        <pc:spChg chg="add del mod">
          <ac:chgData name="Ye, Bo /CN/EXT" userId="7b005e9d-1289-41c7-be62-a6f974f142a1" providerId="ADAL" clId="{C89CEF06-0E0E-4D97-B5BC-EED3D77AB948}" dt="2025-03-12T09:43:47.598" v="1789" actId="478"/>
          <ac:spMkLst>
            <pc:docMk/>
            <pc:sldMk cId="1041865115" sldId="306"/>
            <ac:spMk id="22" creationId="{F3468CBB-7AE6-F33C-C7B2-0E2A1D2BC82A}"/>
          </ac:spMkLst>
        </pc:spChg>
        <pc:spChg chg="mod">
          <ac:chgData name="Ye, Bo /CN/EXT" userId="7b005e9d-1289-41c7-be62-a6f974f142a1" providerId="ADAL" clId="{C89CEF06-0E0E-4D97-B5BC-EED3D77AB948}" dt="2025-03-12T09:45:11.961" v="1799" actId="1076"/>
          <ac:spMkLst>
            <pc:docMk/>
            <pc:sldMk cId="1041865115" sldId="306"/>
            <ac:spMk id="23" creationId="{2D994F5B-0EAF-47DD-197A-1574D7100CD2}"/>
          </ac:spMkLst>
        </pc:spChg>
        <pc:spChg chg="add del mod">
          <ac:chgData name="Ye, Bo /CN/EXT" userId="7b005e9d-1289-41c7-be62-a6f974f142a1" providerId="ADAL" clId="{C89CEF06-0E0E-4D97-B5BC-EED3D77AB948}" dt="2025-03-12T09:43:47.598" v="1789" actId="478"/>
          <ac:spMkLst>
            <pc:docMk/>
            <pc:sldMk cId="1041865115" sldId="306"/>
            <ac:spMk id="24" creationId="{4174D568-BA33-04F4-AAA8-6AD548101590}"/>
          </ac:spMkLst>
        </pc:spChg>
        <pc:spChg chg="add del mod">
          <ac:chgData name="Ye, Bo /CN/EXT" userId="7b005e9d-1289-41c7-be62-a6f974f142a1" providerId="ADAL" clId="{C89CEF06-0E0E-4D97-B5BC-EED3D77AB948}" dt="2025-03-12T09:43:47.598" v="1789" actId="478"/>
          <ac:spMkLst>
            <pc:docMk/>
            <pc:sldMk cId="1041865115" sldId="306"/>
            <ac:spMk id="25" creationId="{B8EA9C5D-237C-F8EA-8C95-3621F8D6819F}"/>
          </ac:spMkLst>
        </pc:spChg>
        <pc:spChg chg="add del mod">
          <ac:chgData name="Ye, Bo /CN/EXT" userId="7b005e9d-1289-41c7-be62-a6f974f142a1" providerId="ADAL" clId="{C89CEF06-0E0E-4D97-B5BC-EED3D77AB948}" dt="2025-03-12T09:44:40.576" v="1794" actId="478"/>
          <ac:spMkLst>
            <pc:docMk/>
            <pc:sldMk cId="1041865115" sldId="306"/>
            <ac:spMk id="26" creationId="{1FDE545D-E6BA-7C96-2F16-E66201AD1B4F}"/>
          </ac:spMkLst>
        </pc:spChg>
        <pc:spChg chg="mod">
          <ac:chgData name="Ye, Bo /CN/EXT" userId="7b005e9d-1289-41c7-be62-a6f974f142a1" providerId="ADAL" clId="{C89CEF06-0E0E-4D97-B5BC-EED3D77AB948}" dt="2025-03-12T09:44:53.787" v="1797" actId="1076"/>
          <ac:spMkLst>
            <pc:docMk/>
            <pc:sldMk cId="1041865115" sldId="306"/>
            <ac:spMk id="32" creationId="{063B68EF-9CA6-2500-5F6D-8CB11E366426}"/>
          </ac:spMkLst>
        </pc:spChg>
        <pc:spChg chg="mod">
          <ac:chgData name="Ye, Bo /CN/EXT" userId="7b005e9d-1289-41c7-be62-a6f974f142a1" providerId="ADAL" clId="{C89CEF06-0E0E-4D97-B5BC-EED3D77AB948}" dt="2025-03-12T09:44:53.787" v="1797" actId="1076"/>
          <ac:spMkLst>
            <pc:docMk/>
            <pc:sldMk cId="1041865115" sldId="306"/>
            <ac:spMk id="33" creationId="{4733275D-743D-C8E1-1097-273DBF9034F5}"/>
          </ac:spMkLst>
        </pc:spChg>
        <pc:spChg chg="mod">
          <ac:chgData name="Ye, Bo /CN/EXT" userId="7b005e9d-1289-41c7-be62-a6f974f142a1" providerId="ADAL" clId="{C89CEF06-0E0E-4D97-B5BC-EED3D77AB948}" dt="2025-03-12T09:45:11.961" v="1799" actId="1076"/>
          <ac:spMkLst>
            <pc:docMk/>
            <pc:sldMk cId="1041865115" sldId="306"/>
            <ac:spMk id="34" creationId="{63EA67CE-CA47-11D1-9A88-C10DBD6D8666}"/>
          </ac:spMkLst>
        </pc:spChg>
        <pc:spChg chg="mod">
          <ac:chgData name="Ye, Bo /CN/EXT" userId="7b005e9d-1289-41c7-be62-a6f974f142a1" providerId="ADAL" clId="{C89CEF06-0E0E-4D97-B5BC-EED3D77AB948}" dt="2025-03-12T09:45:11.961" v="1799" actId="1076"/>
          <ac:spMkLst>
            <pc:docMk/>
            <pc:sldMk cId="1041865115" sldId="306"/>
            <ac:spMk id="35" creationId="{B347184E-E163-3574-A822-3635905A1011}"/>
          </ac:spMkLst>
        </pc:spChg>
        <pc:graphicFrameChg chg="mod">
          <ac:chgData name="Ye, Bo /CN/EXT" userId="7b005e9d-1289-41c7-be62-a6f974f142a1" providerId="ADAL" clId="{C89CEF06-0E0E-4D97-B5BC-EED3D77AB948}" dt="2025-03-12T09:44:53.787" v="1797" actId="1076"/>
          <ac:graphicFrameMkLst>
            <pc:docMk/>
            <pc:sldMk cId="1041865115" sldId="306"/>
            <ac:graphicFrameMk id="17" creationId="{84910B6A-9498-5937-AD33-7588DF6BD8BE}"/>
          </ac:graphicFrameMkLst>
        </pc:graphicFrameChg>
        <pc:graphicFrameChg chg="mod">
          <ac:chgData name="Ye, Bo /CN/EXT" userId="7b005e9d-1289-41c7-be62-a6f974f142a1" providerId="ADAL" clId="{C89CEF06-0E0E-4D97-B5BC-EED3D77AB948}" dt="2025-03-12T09:44:53.787" v="1797" actId="1076"/>
          <ac:graphicFrameMkLst>
            <pc:docMk/>
            <pc:sldMk cId="1041865115" sldId="306"/>
            <ac:graphicFrameMk id="18" creationId="{39D0D1C2-CC61-5B30-DC1E-1EF39E334474}"/>
          </ac:graphicFrameMkLst>
        </pc:graphicFrameChg>
        <pc:graphicFrameChg chg="mod">
          <ac:chgData name="Ye, Bo /CN/EXT" userId="7b005e9d-1289-41c7-be62-a6f974f142a1" providerId="ADAL" clId="{C89CEF06-0E0E-4D97-B5BC-EED3D77AB948}" dt="2025-03-12T09:44:53.787" v="1797" actId="1076"/>
          <ac:graphicFrameMkLst>
            <pc:docMk/>
            <pc:sldMk cId="1041865115" sldId="306"/>
            <ac:graphicFrameMk id="19" creationId="{65D66CC6-B905-07F6-D511-483576FC46DA}"/>
          </ac:graphicFrameMkLst>
        </pc:graphicFrameChg>
        <pc:graphicFrameChg chg="mod">
          <ac:chgData name="Ye, Bo /CN/EXT" userId="7b005e9d-1289-41c7-be62-a6f974f142a1" providerId="ADAL" clId="{C89CEF06-0E0E-4D97-B5BC-EED3D77AB948}" dt="2025-03-12T09:44:53.787" v="1797" actId="1076"/>
          <ac:graphicFrameMkLst>
            <pc:docMk/>
            <pc:sldMk cId="1041865115" sldId="306"/>
            <ac:graphicFrameMk id="20" creationId="{38992FA1-3300-F8CA-BF73-74F21A1EA032}"/>
          </ac:graphicFrameMkLst>
        </pc:graphicFrameChg>
        <pc:graphicFrameChg chg="mod">
          <ac:chgData name="Ye, Bo /CN/EXT" userId="7b005e9d-1289-41c7-be62-a6f974f142a1" providerId="ADAL" clId="{C89CEF06-0E0E-4D97-B5BC-EED3D77AB948}" dt="2025-03-12T09:45:11.961" v="1799" actId="1076"/>
          <ac:graphicFrameMkLst>
            <pc:docMk/>
            <pc:sldMk cId="1041865115" sldId="306"/>
            <ac:graphicFrameMk id="28" creationId="{9515BA31-0109-0756-DF94-70A25A484BC5}"/>
          </ac:graphicFrameMkLst>
        </pc:graphicFrameChg>
        <pc:graphicFrameChg chg="mod">
          <ac:chgData name="Ye, Bo /CN/EXT" userId="7b005e9d-1289-41c7-be62-a6f974f142a1" providerId="ADAL" clId="{C89CEF06-0E0E-4D97-B5BC-EED3D77AB948}" dt="2025-03-12T09:45:11.961" v="1799" actId="1076"/>
          <ac:graphicFrameMkLst>
            <pc:docMk/>
            <pc:sldMk cId="1041865115" sldId="306"/>
            <ac:graphicFrameMk id="29" creationId="{9A25D1AF-889D-655D-6ACD-F5152329ADFF}"/>
          </ac:graphicFrameMkLst>
        </pc:graphicFrameChg>
        <pc:graphicFrameChg chg="mod">
          <ac:chgData name="Ye, Bo /CN/EXT" userId="7b005e9d-1289-41c7-be62-a6f974f142a1" providerId="ADAL" clId="{C89CEF06-0E0E-4D97-B5BC-EED3D77AB948}" dt="2025-03-12T09:45:11.961" v="1799" actId="1076"/>
          <ac:graphicFrameMkLst>
            <pc:docMk/>
            <pc:sldMk cId="1041865115" sldId="306"/>
            <ac:graphicFrameMk id="30" creationId="{6DDBF2EF-7AFD-1B41-F5B6-A9E91A338DA9}"/>
          </ac:graphicFrameMkLst>
        </pc:graphicFrameChg>
        <pc:graphicFrameChg chg="mod">
          <ac:chgData name="Ye, Bo /CN/EXT" userId="7b005e9d-1289-41c7-be62-a6f974f142a1" providerId="ADAL" clId="{C89CEF06-0E0E-4D97-B5BC-EED3D77AB948}" dt="2025-03-12T09:45:11.961" v="1799" actId="1076"/>
          <ac:graphicFrameMkLst>
            <pc:docMk/>
            <pc:sldMk cId="1041865115" sldId="306"/>
            <ac:graphicFrameMk id="31" creationId="{FF81DE8B-91E3-92EA-AB8C-4347C5182F70}"/>
          </ac:graphicFrameMkLst>
        </pc:graphicFrameChg>
      </pc:sldChg>
      <pc:sldChg chg="addSp delSp modSp del mod">
        <pc:chgData name="Ye, Bo /CN/EXT" userId="7b005e9d-1289-41c7-be62-a6f974f142a1" providerId="ADAL" clId="{C89CEF06-0E0E-4D97-B5BC-EED3D77AB948}" dt="2025-03-12T09:43:12.882" v="1788" actId="47"/>
        <pc:sldMkLst>
          <pc:docMk/>
          <pc:sldMk cId="2494449127" sldId="307"/>
        </pc:sldMkLst>
        <pc:spChg chg="del mod">
          <ac:chgData name="Ye, Bo /CN/EXT" userId="7b005e9d-1289-41c7-be62-a6f974f142a1" providerId="ADAL" clId="{C89CEF06-0E0E-4D97-B5BC-EED3D77AB948}" dt="2025-03-10T01:38:00.753" v="67" actId="478"/>
          <ac:spMkLst>
            <pc:docMk/>
            <pc:sldMk cId="2494449127" sldId="307"/>
            <ac:spMk id="2" creationId="{7D9F35DF-DA05-762F-C038-2EC7AB86A5FD}"/>
          </ac:spMkLst>
        </pc:spChg>
        <pc:spChg chg="add del mod">
          <ac:chgData name="Ye, Bo /CN/EXT" userId="7b005e9d-1289-41c7-be62-a6f974f142a1" providerId="ADAL" clId="{C89CEF06-0E0E-4D97-B5BC-EED3D77AB948}" dt="2025-03-10T06:03:01.240" v="1628" actId="478"/>
          <ac:spMkLst>
            <pc:docMk/>
            <pc:sldMk cId="2494449127" sldId="307"/>
            <ac:spMk id="4" creationId="{A9447FD5-F13C-66DE-BF94-A0DC9EAEBA98}"/>
          </ac:spMkLst>
        </pc:spChg>
        <pc:spChg chg="mod">
          <ac:chgData name="Ye, Bo /CN/EXT" userId="7b005e9d-1289-41c7-be62-a6f974f142a1" providerId="ADAL" clId="{C89CEF06-0E0E-4D97-B5BC-EED3D77AB948}" dt="2025-03-10T02:34:32.792" v="643" actId="1037"/>
          <ac:spMkLst>
            <pc:docMk/>
            <pc:sldMk cId="2494449127" sldId="307"/>
            <ac:spMk id="5" creationId="{998381AC-5D84-F639-1AE4-5DAA3B4D1A89}"/>
          </ac:spMkLst>
        </pc:spChg>
        <pc:spChg chg="add del mod">
          <ac:chgData name="Ye, Bo /CN/EXT" userId="7b005e9d-1289-41c7-be62-a6f974f142a1" providerId="ADAL" clId="{C89CEF06-0E0E-4D97-B5BC-EED3D77AB948}" dt="2025-03-10T06:03:01.240" v="1628" actId="478"/>
          <ac:spMkLst>
            <pc:docMk/>
            <pc:sldMk cId="2494449127" sldId="307"/>
            <ac:spMk id="6" creationId="{2506FA01-E009-674D-2B71-F118CC45CAF3}"/>
          </ac:spMkLst>
        </pc:spChg>
        <pc:spChg chg="mod">
          <ac:chgData name="Ye, Bo /CN/EXT" userId="7b005e9d-1289-41c7-be62-a6f974f142a1" providerId="ADAL" clId="{C89CEF06-0E0E-4D97-B5BC-EED3D77AB948}" dt="2025-03-10T02:34:32.792" v="643" actId="1037"/>
          <ac:spMkLst>
            <pc:docMk/>
            <pc:sldMk cId="2494449127" sldId="307"/>
            <ac:spMk id="7" creationId="{AD0361FE-B193-D27E-1A2B-F83BC67A9A9D}"/>
          </ac:spMkLst>
        </pc:spChg>
        <pc:spChg chg="mod">
          <ac:chgData name="Ye, Bo /CN/EXT" userId="7b005e9d-1289-41c7-be62-a6f974f142a1" providerId="ADAL" clId="{C89CEF06-0E0E-4D97-B5BC-EED3D77AB948}" dt="2025-03-10T02:53:29.118" v="922" actId="207"/>
          <ac:spMkLst>
            <pc:docMk/>
            <pc:sldMk cId="2494449127" sldId="307"/>
            <ac:spMk id="8" creationId="{42038AA4-C4B9-21C2-FB17-4C6FE6CF412F}"/>
          </ac:spMkLst>
        </pc:spChg>
        <pc:spChg chg="add del mod">
          <ac:chgData name="Ye, Bo /CN/EXT" userId="7b005e9d-1289-41c7-be62-a6f974f142a1" providerId="ADAL" clId="{C89CEF06-0E0E-4D97-B5BC-EED3D77AB948}" dt="2025-03-10T06:03:01.240" v="1628" actId="478"/>
          <ac:spMkLst>
            <pc:docMk/>
            <pc:sldMk cId="2494449127" sldId="307"/>
            <ac:spMk id="9" creationId="{C0A34F76-3143-146B-DE4A-991B30C4C28F}"/>
          </ac:spMkLst>
        </pc:spChg>
        <pc:spChg chg="mod">
          <ac:chgData name="Ye, Bo /CN/EXT" userId="7b005e9d-1289-41c7-be62-a6f974f142a1" providerId="ADAL" clId="{C89CEF06-0E0E-4D97-B5BC-EED3D77AB948}" dt="2025-03-10T02:34:21.317" v="620" actId="2711"/>
          <ac:spMkLst>
            <pc:docMk/>
            <pc:sldMk cId="2494449127" sldId="307"/>
            <ac:spMk id="10" creationId="{622E5F0E-A5F6-A2E6-2796-D2D8764E9E33}"/>
          </ac:spMkLst>
        </pc:spChg>
        <pc:spChg chg="add del mod">
          <ac:chgData name="Ye, Bo /CN/EXT" userId="7b005e9d-1289-41c7-be62-a6f974f142a1" providerId="ADAL" clId="{C89CEF06-0E0E-4D97-B5BC-EED3D77AB948}" dt="2025-03-10T06:03:01.240" v="1628" actId="478"/>
          <ac:spMkLst>
            <pc:docMk/>
            <pc:sldMk cId="2494449127" sldId="307"/>
            <ac:spMk id="11" creationId="{C5B54542-D931-3346-FD63-F1413126D6D3}"/>
          </ac:spMkLst>
        </pc:spChg>
        <pc:spChg chg="mod">
          <ac:chgData name="Ye, Bo /CN/EXT" userId="7b005e9d-1289-41c7-be62-a6f974f142a1" providerId="ADAL" clId="{C89CEF06-0E0E-4D97-B5BC-EED3D77AB948}" dt="2025-03-10T08:04:52.300" v="1730" actId="20577"/>
          <ac:spMkLst>
            <pc:docMk/>
            <pc:sldMk cId="2494449127" sldId="307"/>
            <ac:spMk id="12" creationId="{76A41353-F742-DECC-9298-7410963EE47D}"/>
          </ac:spMkLst>
        </pc:spChg>
        <pc:spChg chg="add mod">
          <ac:chgData name="Ye, Bo /CN/EXT" userId="7b005e9d-1289-41c7-be62-a6f974f142a1" providerId="ADAL" clId="{C89CEF06-0E0E-4D97-B5BC-EED3D77AB948}" dt="2025-03-10T06:03:48.007" v="1646" actId="1037"/>
          <ac:spMkLst>
            <pc:docMk/>
            <pc:sldMk cId="2494449127" sldId="307"/>
            <ac:spMk id="13" creationId="{4F7A07C6-845E-4054-DC9B-D22EA7C31535}"/>
          </ac:spMkLst>
        </pc:spChg>
        <pc:spChg chg="add mod">
          <ac:chgData name="Ye, Bo /CN/EXT" userId="7b005e9d-1289-41c7-be62-a6f974f142a1" providerId="ADAL" clId="{C89CEF06-0E0E-4D97-B5BC-EED3D77AB948}" dt="2025-03-10T06:03:25.591" v="1642" actId="1036"/>
          <ac:spMkLst>
            <pc:docMk/>
            <pc:sldMk cId="2494449127" sldId="307"/>
            <ac:spMk id="14" creationId="{E5F6AB70-AE1D-86BB-45C3-86E2746C3354}"/>
          </ac:spMkLst>
        </pc:spChg>
        <pc:spChg chg="add mod">
          <ac:chgData name="Ye, Bo /CN/EXT" userId="7b005e9d-1289-41c7-be62-a6f974f142a1" providerId="ADAL" clId="{C89CEF06-0E0E-4D97-B5BC-EED3D77AB948}" dt="2025-03-10T06:03:25.591" v="1642" actId="1036"/>
          <ac:spMkLst>
            <pc:docMk/>
            <pc:sldMk cId="2494449127" sldId="307"/>
            <ac:spMk id="15" creationId="{576BDA26-7FE1-76B1-9BE0-5CE52441F0C3}"/>
          </ac:spMkLst>
        </pc:spChg>
        <pc:spChg chg="add mod">
          <ac:chgData name="Ye, Bo /CN/EXT" userId="7b005e9d-1289-41c7-be62-a6f974f142a1" providerId="ADAL" clId="{C89CEF06-0E0E-4D97-B5BC-EED3D77AB948}" dt="2025-03-10T06:03:25.591" v="1642" actId="1036"/>
          <ac:spMkLst>
            <pc:docMk/>
            <pc:sldMk cId="2494449127" sldId="307"/>
            <ac:spMk id="16" creationId="{1B202C31-1560-B314-FD67-9D2002A46AD9}"/>
          </ac:spMkLst>
        </pc:spChg>
      </pc:sldChg>
      <pc:sldChg chg="delSp modSp mod modTransition">
        <pc:chgData name="Ye, Bo /CN/EXT" userId="7b005e9d-1289-41c7-be62-a6f974f142a1" providerId="ADAL" clId="{C89CEF06-0E0E-4D97-B5BC-EED3D77AB948}" dt="2025-03-26T07:48:46.278" v="1942"/>
        <pc:sldMkLst>
          <pc:docMk/>
          <pc:sldMk cId="4068097128" sldId="308"/>
        </pc:sldMkLst>
        <pc:spChg chg="del">
          <ac:chgData name="Ye, Bo /CN/EXT" userId="7b005e9d-1289-41c7-be62-a6f974f142a1" providerId="ADAL" clId="{C89CEF06-0E0E-4D97-B5BC-EED3D77AB948}" dt="2025-03-10T01:38:03.041" v="68" actId="478"/>
          <ac:spMkLst>
            <pc:docMk/>
            <pc:sldMk cId="4068097128" sldId="308"/>
            <ac:spMk id="2" creationId="{7D9F35DF-DA05-762F-C038-2EC7AB86A5FD}"/>
          </ac:spMkLst>
        </pc:spChg>
        <pc:spChg chg="mod">
          <ac:chgData name="Ye, Bo /CN/EXT" userId="7b005e9d-1289-41c7-be62-a6f974f142a1" providerId="ADAL" clId="{C89CEF06-0E0E-4D97-B5BC-EED3D77AB948}" dt="2025-03-10T02:34:58.606" v="685" actId="1038"/>
          <ac:spMkLst>
            <pc:docMk/>
            <pc:sldMk cId="4068097128" sldId="308"/>
            <ac:spMk id="5" creationId="{998381AC-5D84-F639-1AE4-5DAA3B4D1A89}"/>
          </ac:spMkLst>
        </pc:spChg>
        <pc:spChg chg="mod">
          <ac:chgData name="Ye, Bo /CN/EXT" userId="7b005e9d-1289-41c7-be62-a6f974f142a1" providerId="ADAL" clId="{C89CEF06-0E0E-4D97-B5BC-EED3D77AB948}" dt="2025-03-10T02:34:58.606" v="685" actId="1038"/>
          <ac:spMkLst>
            <pc:docMk/>
            <pc:sldMk cId="4068097128" sldId="308"/>
            <ac:spMk id="7" creationId="{AD0361FE-B193-D27E-1A2B-F83BC67A9A9D}"/>
          </ac:spMkLst>
        </pc:spChg>
        <pc:spChg chg="mod">
          <ac:chgData name="Ye, Bo /CN/EXT" userId="7b005e9d-1289-41c7-be62-a6f974f142a1" providerId="ADAL" clId="{C89CEF06-0E0E-4D97-B5BC-EED3D77AB948}" dt="2025-03-10T02:53:34.971" v="923" actId="207"/>
          <ac:spMkLst>
            <pc:docMk/>
            <pc:sldMk cId="4068097128" sldId="308"/>
            <ac:spMk id="8" creationId="{42038AA4-C4B9-21C2-FB17-4C6FE6CF412F}"/>
          </ac:spMkLst>
        </pc:spChg>
        <pc:spChg chg="mod">
          <ac:chgData name="Ye, Bo /CN/EXT" userId="7b005e9d-1289-41c7-be62-a6f974f142a1" providerId="ADAL" clId="{C89CEF06-0E0E-4D97-B5BC-EED3D77AB948}" dt="2025-03-10T02:34:51.719" v="645" actId="2711"/>
          <ac:spMkLst>
            <pc:docMk/>
            <pc:sldMk cId="4068097128" sldId="308"/>
            <ac:spMk id="10" creationId="{622E5F0E-A5F6-A2E6-2796-D2D8764E9E33}"/>
          </ac:spMkLst>
        </pc:spChg>
        <pc:spChg chg="mod">
          <ac:chgData name="Ye, Bo /CN/EXT" userId="7b005e9d-1289-41c7-be62-a6f974f142a1" providerId="ADAL" clId="{C89CEF06-0E0E-4D97-B5BC-EED3D77AB948}" dt="2025-03-10T07:49:18.273" v="1726" actId="2711"/>
          <ac:spMkLst>
            <pc:docMk/>
            <pc:sldMk cId="4068097128" sldId="308"/>
            <ac:spMk id="13" creationId="{6348CF7C-91B4-1256-EAC6-A2E5F28EECAB}"/>
          </ac:spMkLst>
        </pc:spChg>
        <pc:spChg chg="mod">
          <ac:chgData name="Ye, Bo /CN/EXT" userId="7b005e9d-1289-41c7-be62-a6f974f142a1" providerId="ADAL" clId="{C89CEF06-0E0E-4D97-B5BC-EED3D77AB948}" dt="2025-03-10T07:49:18.273" v="1726" actId="2711"/>
          <ac:spMkLst>
            <pc:docMk/>
            <pc:sldMk cId="4068097128" sldId="308"/>
            <ac:spMk id="14" creationId="{5071089F-5F3B-A019-E038-46E4A2222076}"/>
          </ac:spMkLst>
        </pc:spChg>
        <pc:spChg chg="mod">
          <ac:chgData name="Ye, Bo /CN/EXT" userId="7b005e9d-1289-41c7-be62-a6f974f142a1" providerId="ADAL" clId="{C89CEF06-0E0E-4D97-B5BC-EED3D77AB948}" dt="2025-03-10T07:49:18.273" v="1726" actId="2711"/>
          <ac:spMkLst>
            <pc:docMk/>
            <pc:sldMk cId="4068097128" sldId="308"/>
            <ac:spMk id="15" creationId="{745DBC41-0D04-8B94-0AC7-EA2A596EFD9C}"/>
          </ac:spMkLst>
        </pc:spChg>
        <pc:spChg chg="mod">
          <ac:chgData name="Ye, Bo /CN/EXT" userId="7b005e9d-1289-41c7-be62-a6f974f142a1" providerId="ADAL" clId="{C89CEF06-0E0E-4D97-B5BC-EED3D77AB948}" dt="2025-03-10T07:49:18.273" v="1726" actId="2711"/>
          <ac:spMkLst>
            <pc:docMk/>
            <pc:sldMk cId="4068097128" sldId="308"/>
            <ac:spMk id="16" creationId="{0962CD7B-4ACC-5C94-9FC8-B9B3284D2524}"/>
          </ac:spMkLst>
        </pc:spChg>
      </pc:sldChg>
      <pc:sldChg chg="delSp modSp mod modTransition">
        <pc:chgData name="Ye, Bo /CN/EXT" userId="7b005e9d-1289-41c7-be62-a6f974f142a1" providerId="ADAL" clId="{C89CEF06-0E0E-4D97-B5BC-EED3D77AB948}" dt="2025-03-26T07:48:46.278" v="1942"/>
        <pc:sldMkLst>
          <pc:docMk/>
          <pc:sldMk cId="1599442002" sldId="309"/>
        </pc:sldMkLst>
        <pc:spChg chg="del">
          <ac:chgData name="Ye, Bo /CN/EXT" userId="7b005e9d-1289-41c7-be62-a6f974f142a1" providerId="ADAL" clId="{C89CEF06-0E0E-4D97-B5BC-EED3D77AB948}" dt="2025-03-10T01:38:18.552" v="69" actId="478"/>
          <ac:spMkLst>
            <pc:docMk/>
            <pc:sldMk cId="1599442002" sldId="309"/>
            <ac:spMk id="2" creationId="{7D9F35DF-DA05-762F-C038-2EC7AB86A5FD}"/>
          </ac:spMkLst>
        </pc:spChg>
        <pc:spChg chg="mod">
          <ac:chgData name="Ye, Bo /CN/EXT" userId="7b005e9d-1289-41c7-be62-a6f974f142a1" providerId="ADAL" clId="{C89CEF06-0E0E-4D97-B5BC-EED3D77AB948}" dt="2025-03-10T02:35:34.502" v="718" actId="1037"/>
          <ac:spMkLst>
            <pc:docMk/>
            <pc:sldMk cId="1599442002" sldId="309"/>
            <ac:spMk id="5" creationId="{998381AC-5D84-F639-1AE4-5DAA3B4D1A89}"/>
          </ac:spMkLst>
        </pc:spChg>
        <pc:spChg chg="mod">
          <ac:chgData name="Ye, Bo /CN/EXT" userId="7b005e9d-1289-41c7-be62-a6f974f142a1" providerId="ADAL" clId="{C89CEF06-0E0E-4D97-B5BC-EED3D77AB948}" dt="2025-03-10T02:35:34.502" v="718" actId="1037"/>
          <ac:spMkLst>
            <pc:docMk/>
            <pc:sldMk cId="1599442002" sldId="309"/>
            <ac:spMk id="7" creationId="{AD0361FE-B193-D27E-1A2B-F83BC67A9A9D}"/>
          </ac:spMkLst>
        </pc:spChg>
        <pc:spChg chg="mod">
          <ac:chgData name="Ye, Bo /CN/EXT" userId="7b005e9d-1289-41c7-be62-a6f974f142a1" providerId="ADAL" clId="{C89CEF06-0E0E-4D97-B5BC-EED3D77AB948}" dt="2025-03-10T02:53:43.652" v="924" actId="207"/>
          <ac:spMkLst>
            <pc:docMk/>
            <pc:sldMk cId="1599442002" sldId="309"/>
            <ac:spMk id="8" creationId="{42038AA4-C4B9-21C2-FB17-4C6FE6CF412F}"/>
          </ac:spMkLst>
        </pc:spChg>
        <pc:spChg chg="mod">
          <ac:chgData name="Ye, Bo /CN/EXT" userId="7b005e9d-1289-41c7-be62-a6f974f142a1" providerId="ADAL" clId="{C89CEF06-0E0E-4D97-B5BC-EED3D77AB948}" dt="2025-03-10T02:35:28.960" v="687" actId="2711"/>
          <ac:spMkLst>
            <pc:docMk/>
            <pc:sldMk cId="1599442002" sldId="309"/>
            <ac:spMk id="10" creationId="{622E5F0E-A5F6-A2E6-2796-D2D8764E9E33}"/>
          </ac:spMkLst>
        </pc:spChg>
        <pc:spChg chg="mod">
          <ac:chgData name="Ye, Bo /CN/EXT" userId="7b005e9d-1289-41c7-be62-a6f974f142a1" providerId="ADAL" clId="{C89CEF06-0E0E-4D97-B5BC-EED3D77AB948}" dt="2025-03-10T07:49:40.161" v="1727" actId="2711"/>
          <ac:spMkLst>
            <pc:docMk/>
            <pc:sldMk cId="1599442002" sldId="309"/>
            <ac:spMk id="16" creationId="{8649F0EC-D897-FD03-C963-911A2AF46DBD}"/>
          </ac:spMkLst>
        </pc:spChg>
        <pc:spChg chg="mod">
          <ac:chgData name="Ye, Bo /CN/EXT" userId="7b005e9d-1289-41c7-be62-a6f974f142a1" providerId="ADAL" clId="{C89CEF06-0E0E-4D97-B5BC-EED3D77AB948}" dt="2025-03-10T07:49:40.161" v="1727" actId="2711"/>
          <ac:spMkLst>
            <pc:docMk/>
            <pc:sldMk cId="1599442002" sldId="309"/>
            <ac:spMk id="17" creationId="{C062F683-2749-3F7D-A264-2247C1E00931}"/>
          </ac:spMkLst>
        </pc:spChg>
        <pc:spChg chg="mod">
          <ac:chgData name="Ye, Bo /CN/EXT" userId="7b005e9d-1289-41c7-be62-a6f974f142a1" providerId="ADAL" clId="{C89CEF06-0E0E-4D97-B5BC-EED3D77AB948}" dt="2025-03-10T07:49:40.161" v="1727" actId="2711"/>
          <ac:spMkLst>
            <pc:docMk/>
            <pc:sldMk cId="1599442002" sldId="309"/>
            <ac:spMk id="18" creationId="{53234C64-DDB4-9A33-5652-76C3DAF78077}"/>
          </ac:spMkLst>
        </pc:spChg>
        <pc:spChg chg="mod">
          <ac:chgData name="Ye, Bo /CN/EXT" userId="7b005e9d-1289-41c7-be62-a6f974f142a1" providerId="ADAL" clId="{C89CEF06-0E0E-4D97-B5BC-EED3D77AB948}" dt="2025-03-10T07:49:40.161" v="1727" actId="2711"/>
          <ac:spMkLst>
            <pc:docMk/>
            <pc:sldMk cId="1599442002" sldId="309"/>
            <ac:spMk id="19" creationId="{C29B2397-8727-5F30-B587-8867874EAA76}"/>
          </ac:spMkLst>
        </pc:spChg>
      </pc:sldChg>
      <pc:sldChg chg="modTransition">
        <pc:chgData name="Ye, Bo /CN/EXT" userId="7b005e9d-1289-41c7-be62-a6f974f142a1" providerId="ADAL" clId="{C89CEF06-0E0E-4D97-B5BC-EED3D77AB948}" dt="2025-03-26T07:48:46.278" v="1942"/>
        <pc:sldMkLst>
          <pc:docMk/>
          <pc:sldMk cId="2491486274" sldId="310"/>
        </pc:sldMkLst>
      </pc:sldChg>
      <pc:sldChg chg="modTransition">
        <pc:chgData name="Ye, Bo /CN/EXT" userId="7b005e9d-1289-41c7-be62-a6f974f142a1" providerId="ADAL" clId="{C89CEF06-0E0E-4D97-B5BC-EED3D77AB948}" dt="2025-03-26T07:48:46.278" v="1942"/>
        <pc:sldMkLst>
          <pc:docMk/>
          <pc:sldMk cId="1858567501" sldId="311"/>
        </pc:sldMkLst>
      </pc:sldChg>
      <pc:sldChg chg="modTransition">
        <pc:chgData name="Ye, Bo /CN/EXT" userId="7b005e9d-1289-41c7-be62-a6f974f142a1" providerId="ADAL" clId="{C89CEF06-0E0E-4D97-B5BC-EED3D77AB948}" dt="2025-03-26T07:48:46.278" v="1942"/>
        <pc:sldMkLst>
          <pc:docMk/>
          <pc:sldMk cId="4202398153" sldId="312"/>
        </pc:sldMkLst>
      </pc:sldChg>
      <pc:sldChg chg="modTransition">
        <pc:chgData name="Ye, Bo /CN/EXT" userId="7b005e9d-1289-41c7-be62-a6f974f142a1" providerId="ADAL" clId="{C89CEF06-0E0E-4D97-B5BC-EED3D77AB948}" dt="2025-03-26T07:48:46.278" v="1942"/>
        <pc:sldMkLst>
          <pc:docMk/>
          <pc:sldMk cId="1543415653" sldId="313"/>
        </pc:sldMkLst>
      </pc:sldChg>
      <pc:sldChg chg="modTransition">
        <pc:chgData name="Ye, Bo /CN/EXT" userId="7b005e9d-1289-41c7-be62-a6f974f142a1" providerId="ADAL" clId="{C89CEF06-0E0E-4D97-B5BC-EED3D77AB948}" dt="2025-03-26T07:48:46.278" v="1942"/>
        <pc:sldMkLst>
          <pc:docMk/>
          <pc:sldMk cId="2818002689" sldId="314"/>
        </pc:sldMkLst>
      </pc:sldChg>
      <pc:sldChg chg="modTransition">
        <pc:chgData name="Ye, Bo /CN/EXT" userId="7b005e9d-1289-41c7-be62-a6f974f142a1" providerId="ADAL" clId="{C89CEF06-0E0E-4D97-B5BC-EED3D77AB948}" dt="2025-03-26T07:48:46.278" v="1942"/>
        <pc:sldMkLst>
          <pc:docMk/>
          <pc:sldMk cId="2827339276" sldId="315"/>
        </pc:sldMkLst>
      </pc:sldChg>
      <pc:sldChg chg="modTransition">
        <pc:chgData name="Ye, Bo /CN/EXT" userId="7b005e9d-1289-41c7-be62-a6f974f142a1" providerId="ADAL" clId="{C89CEF06-0E0E-4D97-B5BC-EED3D77AB948}" dt="2025-03-26T07:48:46.278" v="1942"/>
        <pc:sldMkLst>
          <pc:docMk/>
          <pc:sldMk cId="3773739857" sldId="316"/>
        </pc:sldMkLst>
      </pc:sldChg>
      <pc:sldChg chg="modTransition">
        <pc:chgData name="Ye, Bo /CN/EXT" userId="7b005e9d-1289-41c7-be62-a6f974f142a1" providerId="ADAL" clId="{C89CEF06-0E0E-4D97-B5BC-EED3D77AB948}" dt="2025-03-26T07:48:46.278" v="1942"/>
        <pc:sldMkLst>
          <pc:docMk/>
          <pc:sldMk cId="489417666" sldId="317"/>
        </pc:sldMkLst>
      </pc:sldChg>
      <pc:sldChg chg="addSp delSp modSp mod modTransition">
        <pc:chgData name="Ye, Bo /CN/EXT" userId="7b005e9d-1289-41c7-be62-a6f974f142a1" providerId="ADAL" clId="{C89CEF06-0E0E-4D97-B5BC-EED3D77AB948}" dt="2025-03-31T05:13:07.446" v="1956" actId="14100"/>
        <pc:sldMkLst>
          <pc:docMk/>
          <pc:sldMk cId="2797000198" sldId="318"/>
        </pc:sldMkLst>
        <pc:spChg chg="add mod">
          <ac:chgData name="Ye, Bo /CN/EXT" userId="7b005e9d-1289-41c7-be62-a6f974f142a1" providerId="ADAL" clId="{C89CEF06-0E0E-4D97-B5BC-EED3D77AB948}" dt="2025-03-12T09:49:21.825" v="1818" actId="1076"/>
          <ac:spMkLst>
            <pc:docMk/>
            <pc:sldMk cId="2797000198" sldId="318"/>
            <ac:spMk id="2" creationId="{622E5F0E-A5F6-A2E6-2796-D2D8764E9E33}"/>
          </ac:spMkLst>
        </pc:spChg>
        <pc:spChg chg="del">
          <ac:chgData name="Ye, Bo /CN/EXT" userId="7b005e9d-1289-41c7-be62-a6f974f142a1" providerId="ADAL" clId="{C89CEF06-0E0E-4D97-B5BC-EED3D77AB948}" dt="2025-03-10T01:37:29.384" v="60" actId="478"/>
          <ac:spMkLst>
            <pc:docMk/>
            <pc:sldMk cId="2797000198" sldId="318"/>
            <ac:spMk id="2" creationId="{7D9F35DF-DA05-762F-C038-2EC7AB86A5FD}"/>
          </ac:spMkLst>
        </pc:spChg>
        <pc:spChg chg="add mod">
          <ac:chgData name="Ye, Bo /CN/EXT" userId="7b005e9d-1289-41c7-be62-a6f974f142a1" providerId="ADAL" clId="{C89CEF06-0E0E-4D97-B5BC-EED3D77AB948}" dt="2025-03-12T09:49:30.923" v="1819" actId="1076"/>
          <ac:spMkLst>
            <pc:docMk/>
            <pc:sldMk cId="2797000198" sldId="318"/>
            <ac:spMk id="4" creationId="{D78C74EE-4FC3-C510-7440-DF1616F60DE7}"/>
          </ac:spMkLst>
        </pc:spChg>
        <pc:spChg chg="add del mod">
          <ac:chgData name="Ye, Bo /CN/EXT" userId="7b005e9d-1289-41c7-be62-a6f974f142a1" providerId="ADAL" clId="{C89CEF06-0E0E-4D97-B5BC-EED3D77AB948}" dt="2025-03-10T06:01:54.205" v="1618" actId="478"/>
          <ac:spMkLst>
            <pc:docMk/>
            <pc:sldMk cId="2797000198" sldId="318"/>
            <ac:spMk id="4" creationId="{FC7A1059-257D-10E0-EF15-A3207D76B389}"/>
          </ac:spMkLst>
        </pc:spChg>
        <pc:spChg chg="add del mod">
          <ac:chgData name="Ye, Bo /CN/EXT" userId="7b005e9d-1289-41c7-be62-a6f974f142a1" providerId="ADAL" clId="{C89CEF06-0E0E-4D97-B5BC-EED3D77AB948}" dt="2025-03-10T06:01:54.205" v="1618" actId="478"/>
          <ac:spMkLst>
            <pc:docMk/>
            <pc:sldMk cId="2797000198" sldId="318"/>
            <ac:spMk id="5" creationId="{FF402217-DEF7-9B5F-62D4-FB9801F0AD20}"/>
          </ac:spMkLst>
        </pc:spChg>
        <pc:spChg chg="add del mod">
          <ac:chgData name="Ye, Bo /CN/EXT" userId="7b005e9d-1289-41c7-be62-a6f974f142a1" providerId="ADAL" clId="{C89CEF06-0E0E-4D97-B5BC-EED3D77AB948}" dt="2025-03-10T06:01:54.205" v="1618" actId="478"/>
          <ac:spMkLst>
            <pc:docMk/>
            <pc:sldMk cId="2797000198" sldId="318"/>
            <ac:spMk id="6" creationId="{5B2BEE78-0B63-7556-B6B3-D7E08BDEFA2F}"/>
          </ac:spMkLst>
        </pc:spChg>
        <pc:spChg chg="mod">
          <ac:chgData name="Ye, Bo /CN/EXT" userId="7b005e9d-1289-41c7-be62-a6f974f142a1" providerId="ADAL" clId="{C89CEF06-0E0E-4D97-B5BC-EED3D77AB948}" dt="2025-03-10T03:32:47.283" v="1308" actId="14100"/>
          <ac:spMkLst>
            <pc:docMk/>
            <pc:sldMk cId="2797000198" sldId="318"/>
            <ac:spMk id="7" creationId="{798C32C3-B659-D99F-EA23-48140BC3C073}"/>
          </ac:spMkLst>
        </pc:spChg>
        <pc:spChg chg="mod">
          <ac:chgData name="Ye, Bo /CN/EXT" userId="7b005e9d-1289-41c7-be62-a6f974f142a1" providerId="ADAL" clId="{C89CEF06-0E0E-4D97-B5BC-EED3D77AB948}" dt="2025-03-12T09:48:07.391" v="1811" actId="1076"/>
          <ac:spMkLst>
            <pc:docMk/>
            <pc:sldMk cId="2797000198" sldId="318"/>
            <ac:spMk id="8" creationId="{42038AA4-C4B9-21C2-FB17-4C6FE6CF412F}"/>
          </ac:spMkLst>
        </pc:spChg>
        <pc:spChg chg="del mod">
          <ac:chgData name="Ye, Bo /CN/EXT" userId="7b005e9d-1289-41c7-be62-a6f974f142a1" providerId="ADAL" clId="{C89CEF06-0E0E-4D97-B5BC-EED3D77AB948}" dt="2025-03-12T09:48:11.965" v="1812" actId="478"/>
          <ac:spMkLst>
            <pc:docMk/>
            <pc:sldMk cId="2797000198" sldId="318"/>
            <ac:spMk id="9" creationId="{F797D8F1-E804-8FE3-F4BC-381ABBFCBE61}"/>
          </ac:spMkLst>
        </pc:spChg>
        <pc:spChg chg="mod">
          <ac:chgData name="Ye, Bo /CN/EXT" userId="7b005e9d-1289-41c7-be62-a6f974f142a1" providerId="ADAL" clId="{C89CEF06-0E0E-4D97-B5BC-EED3D77AB948}" dt="2025-03-10T03:26:26.020" v="1287" actId="108"/>
          <ac:spMkLst>
            <pc:docMk/>
            <pc:sldMk cId="2797000198" sldId="318"/>
            <ac:spMk id="10" creationId="{622E5F0E-A5F6-A2E6-2796-D2D8764E9E33}"/>
          </ac:spMkLst>
        </pc:spChg>
        <pc:spChg chg="del mod">
          <ac:chgData name="Ye, Bo /CN/EXT" userId="7b005e9d-1289-41c7-be62-a6f974f142a1" providerId="ADAL" clId="{C89CEF06-0E0E-4D97-B5BC-EED3D77AB948}" dt="2025-03-12T09:48:11.965" v="1812" actId="478"/>
          <ac:spMkLst>
            <pc:docMk/>
            <pc:sldMk cId="2797000198" sldId="318"/>
            <ac:spMk id="11" creationId="{47B4B272-DE24-7C55-7923-B895611C6D04}"/>
          </ac:spMkLst>
        </pc:spChg>
        <pc:spChg chg="add mod">
          <ac:chgData name="Ye, Bo /CN/EXT" userId="7b005e9d-1289-41c7-be62-a6f974f142a1" providerId="ADAL" clId="{C89CEF06-0E0E-4D97-B5BC-EED3D77AB948}" dt="2025-03-12T09:50:52.859" v="1835" actId="1076"/>
          <ac:spMkLst>
            <pc:docMk/>
            <pc:sldMk cId="2797000198" sldId="318"/>
            <ac:spMk id="12" creationId="{47B4B272-DE24-7C55-7923-B895611C6D04}"/>
          </ac:spMkLst>
        </pc:spChg>
        <pc:spChg chg="add del mod">
          <ac:chgData name="Ye, Bo /CN/EXT" userId="7b005e9d-1289-41c7-be62-a6f974f142a1" providerId="ADAL" clId="{C89CEF06-0E0E-4D97-B5BC-EED3D77AB948}" dt="2025-03-10T06:01:54.205" v="1618" actId="478"/>
          <ac:spMkLst>
            <pc:docMk/>
            <pc:sldMk cId="2797000198" sldId="318"/>
            <ac:spMk id="12" creationId="{D1E76ED4-4672-006C-E093-B06941CF23F3}"/>
          </ac:spMkLst>
        </pc:spChg>
        <pc:spChg chg="add del mod">
          <ac:chgData name="Ye, Bo /CN/EXT" userId="7b005e9d-1289-41c7-be62-a6f974f142a1" providerId="ADAL" clId="{C89CEF06-0E0E-4D97-B5BC-EED3D77AB948}" dt="2025-03-12T09:48:11.965" v="1812" actId="478"/>
          <ac:spMkLst>
            <pc:docMk/>
            <pc:sldMk cId="2797000198" sldId="318"/>
            <ac:spMk id="13" creationId="{A4D632CA-1DD2-4E2F-C263-6D0412E9109F}"/>
          </ac:spMkLst>
        </pc:spChg>
        <pc:spChg chg="add del mod">
          <ac:chgData name="Ye, Bo /CN/EXT" userId="7b005e9d-1289-41c7-be62-a6f974f142a1" providerId="ADAL" clId="{C89CEF06-0E0E-4D97-B5BC-EED3D77AB948}" dt="2025-03-12T09:48:11.965" v="1812" actId="478"/>
          <ac:spMkLst>
            <pc:docMk/>
            <pc:sldMk cId="2797000198" sldId="318"/>
            <ac:spMk id="14" creationId="{5EF650D1-B5E9-23B1-EE13-2C984F8C6581}"/>
          </ac:spMkLst>
        </pc:spChg>
        <pc:spChg chg="add del mod">
          <ac:chgData name="Ye, Bo /CN/EXT" userId="7b005e9d-1289-41c7-be62-a6f974f142a1" providerId="ADAL" clId="{C89CEF06-0E0E-4D97-B5BC-EED3D77AB948}" dt="2025-03-12T09:48:11.965" v="1812" actId="478"/>
          <ac:spMkLst>
            <pc:docMk/>
            <pc:sldMk cId="2797000198" sldId="318"/>
            <ac:spMk id="15" creationId="{09D4FAA4-8A3A-05A2-4AD5-D894D7D0DA68}"/>
          </ac:spMkLst>
        </pc:spChg>
        <pc:spChg chg="add del mod">
          <ac:chgData name="Ye, Bo /CN/EXT" userId="7b005e9d-1289-41c7-be62-a6f974f142a1" providerId="ADAL" clId="{C89CEF06-0E0E-4D97-B5BC-EED3D77AB948}" dt="2025-03-12T09:48:11.965" v="1812" actId="478"/>
          <ac:spMkLst>
            <pc:docMk/>
            <pc:sldMk cId="2797000198" sldId="318"/>
            <ac:spMk id="16" creationId="{480C5AFF-E6DE-26F5-E60D-2B1576808D63}"/>
          </ac:spMkLst>
        </pc:spChg>
        <pc:spChg chg="add del mod">
          <ac:chgData name="Ye, Bo /CN/EXT" userId="7b005e9d-1289-41c7-be62-a6f974f142a1" providerId="ADAL" clId="{C89CEF06-0E0E-4D97-B5BC-EED3D77AB948}" dt="2025-03-12T09:53:10.064" v="1865" actId="478"/>
          <ac:spMkLst>
            <pc:docMk/>
            <pc:sldMk cId="2797000198" sldId="318"/>
            <ac:spMk id="18" creationId="{179760A6-3124-989C-F2EF-044DB37FF703}"/>
          </ac:spMkLst>
        </pc:spChg>
        <pc:spChg chg="add mod">
          <ac:chgData name="Ye, Bo /CN/EXT" userId="7b005e9d-1289-41c7-be62-a6f974f142a1" providerId="ADAL" clId="{C89CEF06-0E0E-4D97-B5BC-EED3D77AB948}" dt="2025-03-12T09:49:30.923" v="1819" actId="1076"/>
          <ac:spMkLst>
            <pc:docMk/>
            <pc:sldMk cId="2797000198" sldId="318"/>
            <ac:spMk id="32" creationId="{063B68EF-9CA6-2500-5F6D-8CB11E366426}"/>
          </ac:spMkLst>
        </pc:spChg>
        <pc:spChg chg="add mod">
          <ac:chgData name="Ye, Bo /CN/EXT" userId="7b005e9d-1289-41c7-be62-a6f974f142a1" providerId="ADAL" clId="{C89CEF06-0E0E-4D97-B5BC-EED3D77AB948}" dt="2025-03-12T09:49:30.923" v="1819" actId="1076"/>
          <ac:spMkLst>
            <pc:docMk/>
            <pc:sldMk cId="2797000198" sldId="318"/>
            <ac:spMk id="33" creationId="{4733275D-743D-C8E1-1097-273DBF9034F5}"/>
          </ac:spMkLst>
        </pc:spChg>
        <pc:spChg chg="add mod">
          <ac:chgData name="Ye, Bo /CN/EXT" userId="7b005e9d-1289-41c7-be62-a6f974f142a1" providerId="ADAL" clId="{C89CEF06-0E0E-4D97-B5BC-EED3D77AB948}" dt="2025-03-12T09:53:51.986" v="1873" actId="14100"/>
          <ac:spMkLst>
            <pc:docMk/>
            <pc:sldMk cId="2797000198" sldId="318"/>
            <ac:spMk id="38" creationId="{C14E9D9F-B12E-E2F2-E3D1-E5F8A9E994C9}"/>
          </ac:spMkLst>
        </pc:spChg>
        <pc:spChg chg="add mod">
          <ac:chgData name="Ye, Bo /CN/EXT" userId="7b005e9d-1289-41c7-be62-a6f974f142a1" providerId="ADAL" clId="{C89CEF06-0E0E-4D97-B5BC-EED3D77AB948}" dt="2025-03-31T05:13:07.446" v="1956" actId="14100"/>
          <ac:spMkLst>
            <pc:docMk/>
            <pc:sldMk cId="2797000198" sldId="318"/>
            <ac:spMk id="39" creationId="{FF9124E7-4795-C406-2217-11F24DC0957C}"/>
          </ac:spMkLst>
        </pc:spChg>
        <pc:graphicFrameChg chg="add mod">
          <ac:chgData name="Ye, Bo /CN/EXT" userId="7b005e9d-1289-41c7-be62-a6f974f142a1" providerId="ADAL" clId="{C89CEF06-0E0E-4D97-B5BC-EED3D77AB948}" dt="2025-03-26T08:06:00.580" v="1945"/>
          <ac:graphicFrameMkLst>
            <pc:docMk/>
            <pc:sldMk cId="2797000198" sldId="318"/>
            <ac:graphicFrameMk id="5" creationId="{F1AE3024-D5E3-9144-8BFB-441E06BE46FF}"/>
          </ac:graphicFrameMkLst>
        </pc:graphicFrameChg>
        <pc:graphicFrameChg chg="add mod">
          <ac:chgData name="Ye, Bo /CN/EXT" userId="7b005e9d-1289-41c7-be62-a6f974f142a1" providerId="ADAL" clId="{C89CEF06-0E0E-4D97-B5BC-EED3D77AB948}" dt="2025-03-26T08:06:44.183" v="1947"/>
          <ac:graphicFrameMkLst>
            <pc:docMk/>
            <pc:sldMk cId="2797000198" sldId="318"/>
            <ac:graphicFrameMk id="6" creationId="{87311F10-0E3C-5B2F-672B-0ACA07C73152}"/>
          </ac:graphicFrameMkLst>
        </pc:graphicFrameChg>
        <pc:graphicFrameChg chg="add del mod">
          <ac:chgData name="Ye, Bo /CN/EXT" userId="7b005e9d-1289-41c7-be62-a6f974f142a1" providerId="ADAL" clId="{C89CEF06-0E0E-4D97-B5BC-EED3D77AB948}" dt="2025-03-31T05:12:50.968" v="1954" actId="478"/>
          <ac:graphicFrameMkLst>
            <pc:docMk/>
            <pc:sldMk cId="2797000198" sldId="318"/>
            <ac:graphicFrameMk id="17" creationId="{D70735D4-DF86-68F5-C0A5-223E9124548C}"/>
          </ac:graphicFrameMkLst>
        </pc:graphicFrameChg>
        <pc:graphicFrameChg chg="add mod">
          <ac:chgData name="Ye, Bo /CN/EXT" userId="7b005e9d-1289-41c7-be62-a6f974f142a1" providerId="ADAL" clId="{C89CEF06-0E0E-4D97-B5BC-EED3D77AB948}" dt="2025-03-12T09:50:21.248" v="1830" actId="1076"/>
          <ac:graphicFrameMkLst>
            <pc:docMk/>
            <pc:sldMk cId="2797000198" sldId="318"/>
            <ac:graphicFrameMk id="22" creationId="{6000941F-F3FF-87E0-805A-8BE46101FD15}"/>
          </ac:graphicFrameMkLst>
        </pc:graphicFrameChg>
        <pc:graphicFrameChg chg="add mod">
          <ac:chgData name="Ye, Bo /CN/EXT" userId="7b005e9d-1289-41c7-be62-a6f974f142a1" providerId="ADAL" clId="{C89CEF06-0E0E-4D97-B5BC-EED3D77AB948}" dt="2025-03-12T09:50:11.088" v="1828" actId="1076"/>
          <ac:graphicFrameMkLst>
            <pc:docMk/>
            <pc:sldMk cId="2797000198" sldId="318"/>
            <ac:graphicFrameMk id="24" creationId="{DA9FF12E-6A21-F684-FBF9-42632A9B87C8}"/>
          </ac:graphicFrameMkLst>
        </pc:graphicFrameChg>
        <pc:graphicFrameChg chg="add mod">
          <ac:chgData name="Ye, Bo /CN/EXT" userId="7b005e9d-1289-41c7-be62-a6f974f142a1" providerId="ADAL" clId="{C89CEF06-0E0E-4D97-B5BC-EED3D77AB948}" dt="2025-03-28T01:27:22.424" v="1952"/>
          <ac:graphicFrameMkLst>
            <pc:docMk/>
            <pc:sldMk cId="2797000198" sldId="318"/>
            <ac:graphicFrameMk id="25" creationId="{3384A105-CF64-D300-6668-1566A1C8A7D3}"/>
          </ac:graphicFrameMkLst>
        </pc:graphicFrameChg>
        <pc:graphicFrameChg chg="add mod">
          <ac:chgData name="Ye, Bo /CN/EXT" userId="7b005e9d-1289-41c7-be62-a6f974f142a1" providerId="ADAL" clId="{C89CEF06-0E0E-4D97-B5BC-EED3D77AB948}" dt="2025-03-12T09:53:48.787" v="1872" actId="1076"/>
          <ac:graphicFrameMkLst>
            <pc:docMk/>
            <pc:sldMk cId="2797000198" sldId="318"/>
            <ac:graphicFrameMk id="26" creationId="{1DB7D3B1-28B6-70AB-B459-F6C173D38A00}"/>
          </ac:graphicFrameMkLst>
        </pc:graphicFrameChg>
      </pc:sldChg>
      <pc:sldChg chg="addSp delSp modSp del mod">
        <pc:chgData name="Ye, Bo /CN/EXT" userId="7b005e9d-1289-41c7-be62-a6f974f142a1" providerId="ADAL" clId="{C89CEF06-0E0E-4D97-B5BC-EED3D77AB948}" dt="2025-03-12T09:54:08.105" v="1874" actId="47"/>
        <pc:sldMkLst>
          <pc:docMk/>
          <pc:sldMk cId="2018449642" sldId="319"/>
        </pc:sldMkLst>
        <pc:spChg chg="del">
          <ac:chgData name="Ye, Bo /CN/EXT" userId="7b005e9d-1289-41c7-be62-a6f974f142a1" providerId="ADAL" clId="{C89CEF06-0E0E-4D97-B5BC-EED3D77AB948}" dt="2025-03-10T01:37:30.994" v="61" actId="478"/>
          <ac:spMkLst>
            <pc:docMk/>
            <pc:sldMk cId="2018449642" sldId="319"/>
            <ac:spMk id="2" creationId="{7D9F35DF-DA05-762F-C038-2EC7AB86A5FD}"/>
          </ac:spMkLst>
        </pc:spChg>
        <pc:spChg chg="del mod">
          <ac:chgData name="Ye, Bo /CN/EXT" userId="7b005e9d-1289-41c7-be62-a6f974f142a1" providerId="ADAL" clId="{C89CEF06-0E0E-4D97-B5BC-EED3D77AB948}" dt="2025-03-12T09:51:49.074" v="1842" actId="21"/>
          <ac:spMkLst>
            <pc:docMk/>
            <pc:sldMk cId="2018449642" sldId="319"/>
            <ac:spMk id="4" creationId="{179760A6-3124-989C-F2EF-044DB37FF703}"/>
          </ac:spMkLst>
        </pc:spChg>
        <pc:spChg chg="add del mod">
          <ac:chgData name="Ye, Bo /CN/EXT" userId="7b005e9d-1289-41c7-be62-a6f974f142a1" providerId="ADAL" clId="{C89CEF06-0E0E-4D97-B5BC-EED3D77AB948}" dt="2025-03-10T06:00:33.176" v="1576" actId="478"/>
          <ac:spMkLst>
            <pc:docMk/>
            <pc:sldMk cId="2018449642" sldId="319"/>
            <ac:spMk id="6" creationId="{AC226E77-2695-7151-50D6-A50C2A47CC85}"/>
          </ac:spMkLst>
        </pc:spChg>
        <pc:spChg chg="mod">
          <ac:chgData name="Ye, Bo /CN/EXT" userId="7b005e9d-1289-41c7-be62-a6f974f142a1" providerId="ADAL" clId="{C89CEF06-0E0E-4D97-B5BC-EED3D77AB948}" dt="2025-03-12T09:50:38.351" v="1832" actId="1076"/>
          <ac:spMkLst>
            <pc:docMk/>
            <pc:sldMk cId="2018449642" sldId="319"/>
            <ac:spMk id="8" creationId="{42038AA4-C4B9-21C2-FB17-4C6FE6CF412F}"/>
          </ac:spMkLst>
        </pc:spChg>
        <pc:spChg chg="del mod">
          <ac:chgData name="Ye, Bo /CN/EXT" userId="7b005e9d-1289-41c7-be62-a6f974f142a1" providerId="ADAL" clId="{C89CEF06-0E0E-4D97-B5BC-EED3D77AB948}" dt="2025-03-12T09:48:19.180" v="1813" actId="478"/>
          <ac:spMkLst>
            <pc:docMk/>
            <pc:sldMk cId="2018449642" sldId="319"/>
            <ac:spMk id="9" creationId="{F797D8F1-E804-8FE3-F4BC-381ABBFCBE61}"/>
          </ac:spMkLst>
        </pc:spChg>
        <pc:spChg chg="del mod">
          <ac:chgData name="Ye, Bo /CN/EXT" userId="7b005e9d-1289-41c7-be62-a6f974f142a1" providerId="ADAL" clId="{C89CEF06-0E0E-4D97-B5BC-EED3D77AB948}" dt="2025-03-12T09:49:09.729" v="1816" actId="21"/>
          <ac:spMkLst>
            <pc:docMk/>
            <pc:sldMk cId="2018449642" sldId="319"/>
            <ac:spMk id="10" creationId="{622E5F0E-A5F6-A2E6-2796-D2D8764E9E33}"/>
          </ac:spMkLst>
        </pc:spChg>
        <pc:spChg chg="del mod">
          <ac:chgData name="Ye, Bo /CN/EXT" userId="7b005e9d-1289-41c7-be62-a6f974f142a1" providerId="ADAL" clId="{C89CEF06-0E0E-4D97-B5BC-EED3D77AB948}" dt="2025-03-12T09:50:43.043" v="1833" actId="21"/>
          <ac:spMkLst>
            <pc:docMk/>
            <pc:sldMk cId="2018449642" sldId="319"/>
            <ac:spMk id="11" creationId="{47B4B272-DE24-7C55-7923-B895611C6D04}"/>
          </ac:spMkLst>
        </pc:spChg>
        <pc:spChg chg="del mod">
          <ac:chgData name="Ye, Bo /CN/EXT" userId="7b005e9d-1289-41c7-be62-a6f974f142a1" providerId="ADAL" clId="{C89CEF06-0E0E-4D97-B5BC-EED3D77AB948}" dt="2025-03-12T09:48:19.180" v="1813" actId="478"/>
          <ac:spMkLst>
            <pc:docMk/>
            <pc:sldMk cId="2018449642" sldId="319"/>
            <ac:spMk id="12" creationId="{76A41353-F742-DECC-9298-7410963EE47D}"/>
          </ac:spMkLst>
        </pc:spChg>
        <pc:spChg chg="add del mod">
          <ac:chgData name="Ye, Bo /CN/EXT" userId="7b005e9d-1289-41c7-be62-a6f974f142a1" providerId="ADAL" clId="{C89CEF06-0E0E-4D97-B5BC-EED3D77AB948}" dt="2025-03-10T06:00:33.176" v="1576" actId="478"/>
          <ac:spMkLst>
            <pc:docMk/>
            <pc:sldMk cId="2018449642" sldId="319"/>
            <ac:spMk id="13" creationId="{8CD2B2D9-2DEA-CF2F-4AD2-41CA3A70385E}"/>
          </ac:spMkLst>
        </pc:spChg>
        <pc:spChg chg="add del mod">
          <ac:chgData name="Ye, Bo /CN/EXT" userId="7b005e9d-1289-41c7-be62-a6f974f142a1" providerId="ADAL" clId="{C89CEF06-0E0E-4D97-B5BC-EED3D77AB948}" dt="2025-03-10T06:00:33.176" v="1576" actId="478"/>
          <ac:spMkLst>
            <pc:docMk/>
            <pc:sldMk cId="2018449642" sldId="319"/>
            <ac:spMk id="14" creationId="{4C7DF60F-700B-A6A6-29F0-00D8A42EB8B5}"/>
          </ac:spMkLst>
        </pc:spChg>
        <pc:spChg chg="del mod">
          <ac:chgData name="Ye, Bo /CN/EXT" userId="7b005e9d-1289-41c7-be62-a6f974f142a1" providerId="ADAL" clId="{C89CEF06-0E0E-4D97-B5BC-EED3D77AB948}" dt="2025-03-12T09:49:09.729" v="1816" actId="21"/>
          <ac:spMkLst>
            <pc:docMk/>
            <pc:sldMk cId="2018449642" sldId="319"/>
            <ac:spMk id="16" creationId="{D78C74EE-4FC3-C510-7440-DF1616F60DE7}"/>
          </ac:spMkLst>
        </pc:spChg>
        <pc:spChg chg="add del mod">
          <ac:chgData name="Ye, Bo /CN/EXT" userId="7b005e9d-1289-41c7-be62-a6f974f142a1" providerId="ADAL" clId="{C89CEF06-0E0E-4D97-B5BC-EED3D77AB948}" dt="2025-03-10T06:00:33.176" v="1576" actId="478"/>
          <ac:spMkLst>
            <pc:docMk/>
            <pc:sldMk cId="2018449642" sldId="319"/>
            <ac:spMk id="17" creationId="{49F7FCAF-41B0-AC50-858A-C1127B104177}"/>
          </ac:spMkLst>
        </pc:spChg>
        <pc:spChg chg="add del mod">
          <ac:chgData name="Ye, Bo /CN/EXT" userId="7b005e9d-1289-41c7-be62-a6f974f142a1" providerId="ADAL" clId="{C89CEF06-0E0E-4D97-B5BC-EED3D77AB948}" dt="2025-03-12T09:48:19.180" v="1813" actId="478"/>
          <ac:spMkLst>
            <pc:docMk/>
            <pc:sldMk cId="2018449642" sldId="319"/>
            <ac:spMk id="18" creationId="{CF026A89-F1E5-38D7-B003-490F82CE7673}"/>
          </ac:spMkLst>
        </pc:spChg>
        <pc:spChg chg="add del mod">
          <ac:chgData name="Ye, Bo /CN/EXT" userId="7b005e9d-1289-41c7-be62-a6f974f142a1" providerId="ADAL" clId="{C89CEF06-0E0E-4D97-B5BC-EED3D77AB948}" dt="2025-03-12T09:48:19.180" v="1813" actId="478"/>
          <ac:spMkLst>
            <pc:docMk/>
            <pc:sldMk cId="2018449642" sldId="319"/>
            <ac:spMk id="19" creationId="{34A46C98-CCA1-0D6E-9D56-465C1D477823}"/>
          </ac:spMkLst>
        </pc:spChg>
        <pc:spChg chg="add del mod">
          <ac:chgData name="Ye, Bo /CN/EXT" userId="7b005e9d-1289-41c7-be62-a6f974f142a1" providerId="ADAL" clId="{C89CEF06-0E0E-4D97-B5BC-EED3D77AB948}" dt="2025-03-12T09:48:19.180" v="1813" actId="478"/>
          <ac:spMkLst>
            <pc:docMk/>
            <pc:sldMk cId="2018449642" sldId="319"/>
            <ac:spMk id="20" creationId="{2D6D34C1-2238-BE93-0762-3068067DA050}"/>
          </ac:spMkLst>
        </pc:spChg>
        <pc:spChg chg="add del mod">
          <ac:chgData name="Ye, Bo /CN/EXT" userId="7b005e9d-1289-41c7-be62-a6f974f142a1" providerId="ADAL" clId="{C89CEF06-0E0E-4D97-B5BC-EED3D77AB948}" dt="2025-03-12T09:48:19.180" v="1813" actId="478"/>
          <ac:spMkLst>
            <pc:docMk/>
            <pc:sldMk cId="2018449642" sldId="319"/>
            <ac:spMk id="21" creationId="{34A95CFB-F0B8-F249-A75B-8A20B94E2EF3}"/>
          </ac:spMkLst>
        </pc:spChg>
        <pc:spChg chg="add del mod">
          <ac:chgData name="Ye, Bo /CN/EXT" userId="7b005e9d-1289-41c7-be62-a6f974f142a1" providerId="ADAL" clId="{C89CEF06-0E0E-4D97-B5BC-EED3D77AB948}" dt="2025-03-12T09:48:19.180" v="1813" actId="478"/>
          <ac:spMkLst>
            <pc:docMk/>
            <pc:sldMk cId="2018449642" sldId="319"/>
            <ac:spMk id="23" creationId="{13E2F944-5570-2F93-861C-B81092043B92}"/>
          </ac:spMkLst>
        </pc:spChg>
        <pc:spChg chg="add del mod">
          <ac:chgData name="Ye, Bo /CN/EXT" userId="7b005e9d-1289-41c7-be62-a6f974f142a1" providerId="ADAL" clId="{C89CEF06-0E0E-4D97-B5BC-EED3D77AB948}" dt="2025-03-12T09:48:19.180" v="1813" actId="478"/>
          <ac:spMkLst>
            <pc:docMk/>
            <pc:sldMk cId="2018449642" sldId="319"/>
            <ac:spMk id="27" creationId="{AC71BCD0-76E4-2C1A-B71D-8F5181DCBC06}"/>
          </ac:spMkLst>
        </pc:spChg>
        <pc:spChg chg="add del mod">
          <ac:chgData name="Ye, Bo /CN/EXT" userId="7b005e9d-1289-41c7-be62-a6f974f142a1" providerId="ADAL" clId="{C89CEF06-0E0E-4D97-B5BC-EED3D77AB948}" dt="2025-03-12T09:48:19.180" v="1813" actId="478"/>
          <ac:spMkLst>
            <pc:docMk/>
            <pc:sldMk cId="2018449642" sldId="319"/>
            <ac:spMk id="28" creationId="{5430B41D-7995-EC8D-DC0A-A142DFF9E848}"/>
          </ac:spMkLst>
        </pc:spChg>
        <pc:spChg chg="add del mod">
          <ac:chgData name="Ye, Bo /CN/EXT" userId="7b005e9d-1289-41c7-be62-a6f974f142a1" providerId="ADAL" clId="{C89CEF06-0E0E-4D97-B5BC-EED3D77AB948}" dt="2025-03-12T09:48:19.180" v="1813" actId="478"/>
          <ac:spMkLst>
            <pc:docMk/>
            <pc:sldMk cId="2018449642" sldId="319"/>
            <ac:spMk id="29" creationId="{E168F3AB-868F-C6C8-529D-AEB69E7CC1F5}"/>
          </ac:spMkLst>
        </pc:spChg>
        <pc:spChg chg="del mod">
          <ac:chgData name="Ye, Bo /CN/EXT" userId="7b005e9d-1289-41c7-be62-a6f974f142a1" providerId="ADAL" clId="{C89CEF06-0E0E-4D97-B5BC-EED3D77AB948}" dt="2025-03-12T09:49:09.729" v="1816" actId="21"/>
          <ac:spMkLst>
            <pc:docMk/>
            <pc:sldMk cId="2018449642" sldId="319"/>
            <ac:spMk id="32" creationId="{063B68EF-9CA6-2500-5F6D-8CB11E366426}"/>
          </ac:spMkLst>
        </pc:spChg>
        <pc:spChg chg="del mod">
          <ac:chgData name="Ye, Bo /CN/EXT" userId="7b005e9d-1289-41c7-be62-a6f974f142a1" providerId="ADAL" clId="{C89CEF06-0E0E-4D97-B5BC-EED3D77AB948}" dt="2025-03-12T09:49:09.729" v="1816" actId="21"/>
          <ac:spMkLst>
            <pc:docMk/>
            <pc:sldMk cId="2018449642" sldId="319"/>
            <ac:spMk id="33" creationId="{4733275D-743D-C8E1-1097-273DBF9034F5}"/>
          </ac:spMkLst>
        </pc:spChg>
        <pc:spChg chg="del mod">
          <ac:chgData name="Ye, Bo /CN/EXT" userId="7b005e9d-1289-41c7-be62-a6f974f142a1" providerId="ADAL" clId="{C89CEF06-0E0E-4D97-B5BC-EED3D77AB948}" dt="2025-03-12T09:51:01.469" v="1836" actId="21"/>
          <ac:spMkLst>
            <pc:docMk/>
            <pc:sldMk cId="2018449642" sldId="319"/>
            <ac:spMk id="38" creationId="{C14E9D9F-B12E-E2F2-E3D1-E5F8A9E994C9}"/>
          </ac:spMkLst>
        </pc:spChg>
        <pc:spChg chg="del mod">
          <ac:chgData name="Ye, Bo /CN/EXT" userId="7b005e9d-1289-41c7-be62-a6f974f142a1" providerId="ADAL" clId="{C89CEF06-0E0E-4D97-B5BC-EED3D77AB948}" dt="2025-03-12T09:51:01.469" v="1836" actId="21"/>
          <ac:spMkLst>
            <pc:docMk/>
            <pc:sldMk cId="2018449642" sldId="319"/>
            <ac:spMk id="39" creationId="{FF9124E7-4795-C406-2217-11F24DC0957C}"/>
          </ac:spMkLst>
        </pc:spChg>
        <pc:graphicFrameChg chg="del mod">
          <ac:chgData name="Ye, Bo /CN/EXT" userId="7b005e9d-1289-41c7-be62-a6f974f142a1" providerId="ADAL" clId="{C89CEF06-0E0E-4D97-B5BC-EED3D77AB948}" dt="2025-03-12T09:51:01.469" v="1836" actId="21"/>
          <ac:graphicFrameMkLst>
            <pc:docMk/>
            <pc:sldMk cId="2018449642" sldId="319"/>
            <ac:graphicFrameMk id="5" creationId="{D70735D4-DF86-68F5-C0A5-223E9124548C}"/>
          </ac:graphicFrameMkLst>
        </pc:graphicFrameChg>
        <pc:graphicFrameChg chg="del mod">
          <ac:chgData name="Ye, Bo /CN/EXT" userId="7b005e9d-1289-41c7-be62-a6f974f142a1" providerId="ADAL" clId="{C89CEF06-0E0E-4D97-B5BC-EED3D77AB948}" dt="2025-03-12T09:49:09.729" v="1816" actId="21"/>
          <ac:graphicFrameMkLst>
            <pc:docMk/>
            <pc:sldMk cId="2018449642" sldId="319"/>
            <ac:graphicFrameMk id="7" creationId="{F1AE3024-D5E3-9144-8BFB-441E06BE46FF}"/>
          </ac:graphicFrameMkLst>
        </pc:graphicFrameChg>
        <pc:graphicFrameChg chg="del mod">
          <ac:chgData name="Ye, Bo /CN/EXT" userId="7b005e9d-1289-41c7-be62-a6f974f142a1" providerId="ADAL" clId="{C89CEF06-0E0E-4D97-B5BC-EED3D77AB948}" dt="2025-03-12T09:49:09.729" v="1816" actId="21"/>
          <ac:graphicFrameMkLst>
            <pc:docMk/>
            <pc:sldMk cId="2018449642" sldId="319"/>
            <ac:graphicFrameMk id="15" creationId="{87311F10-0E3C-5B2F-672B-0ACA07C73152}"/>
          </ac:graphicFrameMkLst>
        </pc:graphicFrameChg>
        <pc:graphicFrameChg chg="del mod">
          <ac:chgData name="Ye, Bo /CN/EXT" userId="7b005e9d-1289-41c7-be62-a6f974f142a1" providerId="ADAL" clId="{C89CEF06-0E0E-4D97-B5BC-EED3D77AB948}" dt="2025-03-12T09:49:09.729" v="1816" actId="21"/>
          <ac:graphicFrameMkLst>
            <pc:docMk/>
            <pc:sldMk cId="2018449642" sldId="319"/>
            <ac:graphicFrameMk id="22" creationId="{6000941F-F3FF-87E0-805A-8BE46101FD15}"/>
          </ac:graphicFrameMkLst>
        </pc:graphicFrameChg>
        <pc:graphicFrameChg chg="del mod">
          <ac:chgData name="Ye, Bo /CN/EXT" userId="7b005e9d-1289-41c7-be62-a6f974f142a1" providerId="ADAL" clId="{C89CEF06-0E0E-4D97-B5BC-EED3D77AB948}" dt="2025-03-12T09:49:09.729" v="1816" actId="21"/>
          <ac:graphicFrameMkLst>
            <pc:docMk/>
            <pc:sldMk cId="2018449642" sldId="319"/>
            <ac:graphicFrameMk id="24" creationId="{DA9FF12E-6A21-F684-FBF9-42632A9B87C8}"/>
          </ac:graphicFrameMkLst>
        </pc:graphicFrameChg>
        <pc:graphicFrameChg chg="del mod">
          <ac:chgData name="Ye, Bo /CN/EXT" userId="7b005e9d-1289-41c7-be62-a6f974f142a1" providerId="ADAL" clId="{C89CEF06-0E0E-4D97-B5BC-EED3D77AB948}" dt="2025-03-12T09:51:01.469" v="1836" actId="21"/>
          <ac:graphicFrameMkLst>
            <pc:docMk/>
            <pc:sldMk cId="2018449642" sldId="319"/>
            <ac:graphicFrameMk id="25" creationId="{3384A105-CF64-D300-6668-1566A1C8A7D3}"/>
          </ac:graphicFrameMkLst>
        </pc:graphicFrameChg>
        <pc:graphicFrameChg chg="del">
          <ac:chgData name="Ye, Bo /CN/EXT" userId="7b005e9d-1289-41c7-be62-a6f974f142a1" providerId="ADAL" clId="{C89CEF06-0E0E-4D97-B5BC-EED3D77AB948}" dt="2025-03-12T09:51:01.469" v="1836" actId="21"/>
          <ac:graphicFrameMkLst>
            <pc:docMk/>
            <pc:sldMk cId="2018449642" sldId="319"/>
            <ac:graphicFrameMk id="26" creationId="{1DB7D3B1-28B6-70AB-B459-F6C173D38A00}"/>
          </ac:graphicFrameMkLst>
        </pc:graphicFrameChg>
      </pc:sldChg>
      <pc:sldChg chg="addSp delSp modSp del mod">
        <pc:chgData name="Ye, Bo /CN/EXT" userId="7b005e9d-1289-41c7-be62-a6f974f142a1" providerId="ADAL" clId="{C89CEF06-0E0E-4D97-B5BC-EED3D77AB948}" dt="2025-03-12T09:58:29.083" v="1898" actId="47"/>
        <pc:sldMkLst>
          <pc:docMk/>
          <pc:sldMk cId="1579584235" sldId="320"/>
        </pc:sldMkLst>
        <pc:spChg chg="del">
          <ac:chgData name="Ye, Bo /CN/EXT" userId="7b005e9d-1289-41c7-be62-a6f974f142a1" providerId="ADAL" clId="{C89CEF06-0E0E-4D97-B5BC-EED3D77AB948}" dt="2025-03-10T01:37:33.576" v="62" actId="478"/>
          <ac:spMkLst>
            <pc:docMk/>
            <pc:sldMk cId="1579584235" sldId="320"/>
            <ac:spMk id="2" creationId="{7D9F35DF-DA05-762F-C038-2EC7AB86A5FD}"/>
          </ac:spMkLst>
        </pc:spChg>
        <pc:spChg chg="add del mod">
          <ac:chgData name="Ye, Bo /CN/EXT" userId="7b005e9d-1289-41c7-be62-a6f974f142a1" providerId="ADAL" clId="{C89CEF06-0E0E-4D97-B5BC-EED3D77AB948}" dt="2025-03-10T06:02:25.519" v="1622" actId="478"/>
          <ac:spMkLst>
            <pc:docMk/>
            <pc:sldMk cId="1579584235" sldId="320"/>
            <ac:spMk id="4" creationId="{D79C267D-8559-B04F-0AC2-D248602595B8}"/>
          </ac:spMkLst>
        </pc:spChg>
        <pc:spChg chg="add del mod">
          <ac:chgData name="Ye, Bo /CN/EXT" userId="7b005e9d-1289-41c7-be62-a6f974f142a1" providerId="ADAL" clId="{C89CEF06-0E0E-4D97-B5BC-EED3D77AB948}" dt="2025-03-10T06:02:25.519" v="1622" actId="478"/>
          <ac:spMkLst>
            <pc:docMk/>
            <pc:sldMk cId="1579584235" sldId="320"/>
            <ac:spMk id="5" creationId="{8BE2F26F-FC83-78FF-CFE9-509CEB12CA34}"/>
          </ac:spMkLst>
        </pc:spChg>
        <pc:spChg chg="add del mod">
          <ac:chgData name="Ye, Bo /CN/EXT" userId="7b005e9d-1289-41c7-be62-a6f974f142a1" providerId="ADAL" clId="{C89CEF06-0E0E-4D97-B5BC-EED3D77AB948}" dt="2025-03-10T06:02:25.519" v="1622" actId="478"/>
          <ac:spMkLst>
            <pc:docMk/>
            <pc:sldMk cId="1579584235" sldId="320"/>
            <ac:spMk id="6" creationId="{5AF75DD4-786A-8F9E-5D02-24B985259E90}"/>
          </ac:spMkLst>
        </pc:spChg>
        <pc:spChg chg="mod">
          <ac:chgData name="Ye, Bo /CN/EXT" userId="7b005e9d-1289-41c7-be62-a6f974f142a1" providerId="ADAL" clId="{C89CEF06-0E0E-4D97-B5BC-EED3D77AB948}" dt="2025-03-12T09:54:34.066" v="1876" actId="6549"/>
          <ac:spMkLst>
            <pc:docMk/>
            <pc:sldMk cId="1579584235" sldId="320"/>
            <ac:spMk id="7" creationId="{798C32C3-B659-D99F-EA23-48140BC3C073}"/>
          </ac:spMkLst>
        </pc:spChg>
        <pc:spChg chg="mod">
          <ac:chgData name="Ye, Bo /CN/EXT" userId="7b005e9d-1289-41c7-be62-a6f974f142a1" providerId="ADAL" clId="{C89CEF06-0E0E-4D97-B5BC-EED3D77AB948}" dt="2025-03-10T03:43:18.792" v="1362" actId="2711"/>
          <ac:spMkLst>
            <pc:docMk/>
            <pc:sldMk cId="1579584235" sldId="320"/>
            <ac:spMk id="8" creationId="{42038AA4-C4B9-21C2-FB17-4C6FE6CF412F}"/>
          </ac:spMkLst>
        </pc:spChg>
        <pc:spChg chg="del mod">
          <ac:chgData name="Ye, Bo /CN/EXT" userId="7b005e9d-1289-41c7-be62-a6f974f142a1" providerId="ADAL" clId="{C89CEF06-0E0E-4D97-B5BC-EED3D77AB948}" dt="2025-03-12T09:54:28.365" v="1875" actId="478"/>
          <ac:spMkLst>
            <pc:docMk/>
            <pc:sldMk cId="1579584235" sldId="320"/>
            <ac:spMk id="9" creationId="{F797D8F1-E804-8FE3-F4BC-381ABBFCBE61}"/>
          </ac:spMkLst>
        </pc:spChg>
        <pc:spChg chg="mod">
          <ac:chgData name="Ye, Bo /CN/EXT" userId="7b005e9d-1289-41c7-be62-a6f974f142a1" providerId="ADAL" clId="{C89CEF06-0E0E-4D97-B5BC-EED3D77AB948}" dt="2025-03-10T05:51:57.300" v="1540" actId="1076"/>
          <ac:spMkLst>
            <pc:docMk/>
            <pc:sldMk cId="1579584235" sldId="320"/>
            <ac:spMk id="10" creationId="{622E5F0E-A5F6-A2E6-2796-D2D8764E9E33}"/>
          </ac:spMkLst>
        </pc:spChg>
        <pc:spChg chg="del mod">
          <ac:chgData name="Ye, Bo /CN/EXT" userId="7b005e9d-1289-41c7-be62-a6f974f142a1" providerId="ADAL" clId="{C89CEF06-0E0E-4D97-B5BC-EED3D77AB948}" dt="2025-03-12T09:54:28.365" v="1875" actId="478"/>
          <ac:spMkLst>
            <pc:docMk/>
            <pc:sldMk cId="1579584235" sldId="320"/>
            <ac:spMk id="11" creationId="{47B4B272-DE24-7C55-7923-B895611C6D04}"/>
          </ac:spMkLst>
        </pc:spChg>
        <pc:spChg chg="add del mod">
          <ac:chgData name="Ye, Bo /CN/EXT" userId="7b005e9d-1289-41c7-be62-a6f974f142a1" providerId="ADAL" clId="{C89CEF06-0E0E-4D97-B5BC-EED3D77AB948}" dt="2025-03-10T06:02:25.519" v="1622" actId="478"/>
          <ac:spMkLst>
            <pc:docMk/>
            <pc:sldMk cId="1579584235" sldId="320"/>
            <ac:spMk id="12" creationId="{42EB062D-BE98-42E6-DBFC-8A0F4A55D8BF}"/>
          </ac:spMkLst>
        </pc:spChg>
        <pc:spChg chg="add del mod">
          <ac:chgData name="Ye, Bo /CN/EXT" userId="7b005e9d-1289-41c7-be62-a6f974f142a1" providerId="ADAL" clId="{C89CEF06-0E0E-4D97-B5BC-EED3D77AB948}" dt="2025-03-12T09:54:28.365" v="1875" actId="478"/>
          <ac:spMkLst>
            <pc:docMk/>
            <pc:sldMk cId="1579584235" sldId="320"/>
            <ac:spMk id="13" creationId="{2620C068-9B14-7C10-017D-44720EF8FF04}"/>
          </ac:spMkLst>
        </pc:spChg>
        <pc:spChg chg="add del mod">
          <ac:chgData name="Ye, Bo /CN/EXT" userId="7b005e9d-1289-41c7-be62-a6f974f142a1" providerId="ADAL" clId="{C89CEF06-0E0E-4D97-B5BC-EED3D77AB948}" dt="2025-03-12T09:54:28.365" v="1875" actId="478"/>
          <ac:spMkLst>
            <pc:docMk/>
            <pc:sldMk cId="1579584235" sldId="320"/>
            <ac:spMk id="14" creationId="{915D45A6-EB2C-4322-7AD5-27BF84919CBE}"/>
          </ac:spMkLst>
        </pc:spChg>
        <pc:spChg chg="add del mod">
          <ac:chgData name="Ye, Bo /CN/EXT" userId="7b005e9d-1289-41c7-be62-a6f974f142a1" providerId="ADAL" clId="{C89CEF06-0E0E-4D97-B5BC-EED3D77AB948}" dt="2025-03-12T09:54:28.365" v="1875" actId="478"/>
          <ac:spMkLst>
            <pc:docMk/>
            <pc:sldMk cId="1579584235" sldId="320"/>
            <ac:spMk id="15" creationId="{0B97932B-22E1-C214-4F9C-01B16930C1D5}"/>
          </ac:spMkLst>
        </pc:spChg>
        <pc:spChg chg="add del mod">
          <ac:chgData name="Ye, Bo /CN/EXT" userId="7b005e9d-1289-41c7-be62-a6f974f142a1" providerId="ADAL" clId="{C89CEF06-0E0E-4D97-B5BC-EED3D77AB948}" dt="2025-03-12T09:54:28.365" v="1875" actId="478"/>
          <ac:spMkLst>
            <pc:docMk/>
            <pc:sldMk cId="1579584235" sldId="320"/>
            <ac:spMk id="16" creationId="{0518B059-8B24-7614-EF60-AFD4C581167C}"/>
          </ac:spMkLst>
        </pc:spChg>
      </pc:sldChg>
      <pc:sldChg chg="addSp delSp modSp mod modTransition">
        <pc:chgData name="Ye, Bo /CN/EXT" userId="7b005e9d-1289-41c7-be62-a6f974f142a1" providerId="ADAL" clId="{C89CEF06-0E0E-4D97-B5BC-EED3D77AB948}" dt="2025-03-28T01:29:08.238" v="1953"/>
        <pc:sldMkLst>
          <pc:docMk/>
          <pc:sldMk cId="236373950" sldId="321"/>
        </pc:sldMkLst>
        <pc:spChg chg="add mod">
          <ac:chgData name="Ye, Bo /CN/EXT" userId="7b005e9d-1289-41c7-be62-a6f974f142a1" providerId="ADAL" clId="{C89CEF06-0E0E-4D97-B5BC-EED3D77AB948}" dt="2025-03-12T09:55:07.512" v="1881"/>
          <ac:spMkLst>
            <pc:docMk/>
            <pc:sldMk cId="236373950" sldId="321"/>
            <ac:spMk id="2" creationId="{1AADE304-701B-B5D9-DAF1-B4474E21056E}"/>
          </ac:spMkLst>
        </pc:spChg>
        <pc:spChg chg="del">
          <ac:chgData name="Ye, Bo /CN/EXT" userId="7b005e9d-1289-41c7-be62-a6f974f142a1" providerId="ADAL" clId="{C89CEF06-0E0E-4D97-B5BC-EED3D77AB948}" dt="2025-03-10T01:36:52.710" v="54" actId="478"/>
          <ac:spMkLst>
            <pc:docMk/>
            <pc:sldMk cId="236373950" sldId="321"/>
            <ac:spMk id="2" creationId="{7D9F35DF-DA05-762F-C038-2EC7AB86A5FD}"/>
          </ac:spMkLst>
        </pc:spChg>
        <pc:spChg chg="add del mod">
          <ac:chgData name="Ye, Bo /CN/EXT" userId="7b005e9d-1289-41c7-be62-a6f974f142a1" providerId="ADAL" clId="{C89CEF06-0E0E-4D97-B5BC-EED3D77AB948}" dt="2025-03-12T09:54:39.821" v="1877" actId="478"/>
          <ac:spMkLst>
            <pc:docMk/>
            <pc:sldMk cId="236373950" sldId="321"/>
            <ac:spMk id="4" creationId="{B5E1E7FE-E453-408C-7D58-07E6B73EFF12}"/>
          </ac:spMkLst>
        </pc:spChg>
        <pc:spChg chg="add del mod">
          <ac:chgData name="Ye, Bo /CN/EXT" userId="7b005e9d-1289-41c7-be62-a6f974f142a1" providerId="ADAL" clId="{C89CEF06-0E0E-4D97-B5BC-EED3D77AB948}" dt="2025-03-12T09:54:39.821" v="1877" actId="478"/>
          <ac:spMkLst>
            <pc:docMk/>
            <pc:sldMk cId="236373950" sldId="321"/>
            <ac:spMk id="6" creationId="{FA9EA104-BAED-026C-8234-0CF0A4C1F48E}"/>
          </ac:spMkLst>
        </pc:spChg>
        <pc:spChg chg="mod">
          <ac:chgData name="Ye, Bo /CN/EXT" userId="7b005e9d-1289-41c7-be62-a6f974f142a1" providerId="ADAL" clId="{C89CEF06-0E0E-4D97-B5BC-EED3D77AB948}" dt="2025-03-10T02:53:15.975" v="920" actId="207"/>
          <ac:spMkLst>
            <pc:docMk/>
            <pc:sldMk cId="236373950" sldId="321"/>
            <ac:spMk id="8" creationId="{42038AA4-C4B9-21C2-FB17-4C6FE6CF412F}"/>
          </ac:spMkLst>
        </pc:spChg>
        <pc:spChg chg="add del mod">
          <ac:chgData name="Ye, Bo /CN/EXT" userId="7b005e9d-1289-41c7-be62-a6f974f142a1" providerId="ADAL" clId="{C89CEF06-0E0E-4D97-B5BC-EED3D77AB948}" dt="2025-03-12T09:54:39.821" v="1877" actId="478"/>
          <ac:spMkLst>
            <pc:docMk/>
            <pc:sldMk cId="236373950" sldId="321"/>
            <ac:spMk id="9" creationId="{BE8B9078-3AA6-09F2-483F-DEA2B173C598}"/>
          </ac:spMkLst>
        </pc:spChg>
        <pc:spChg chg="del mod">
          <ac:chgData name="Ye, Bo /CN/EXT" userId="7b005e9d-1289-41c7-be62-a6f974f142a1" providerId="ADAL" clId="{C89CEF06-0E0E-4D97-B5BC-EED3D77AB948}" dt="2025-03-12T09:55:10.295" v="1882" actId="478"/>
          <ac:spMkLst>
            <pc:docMk/>
            <pc:sldMk cId="236373950" sldId="321"/>
            <ac:spMk id="10" creationId="{622E5F0E-A5F6-A2E6-2796-D2D8764E9E33}"/>
          </ac:spMkLst>
        </pc:spChg>
        <pc:spChg chg="add del mod">
          <ac:chgData name="Ye, Bo /CN/EXT" userId="7b005e9d-1289-41c7-be62-a6f974f142a1" providerId="ADAL" clId="{C89CEF06-0E0E-4D97-B5BC-EED3D77AB948}" dt="2025-03-12T09:54:39.821" v="1877" actId="478"/>
          <ac:spMkLst>
            <pc:docMk/>
            <pc:sldMk cId="236373950" sldId="321"/>
            <ac:spMk id="11" creationId="{72556698-9ACB-C23F-0136-1988B9DC8678}"/>
          </ac:spMkLst>
        </pc:spChg>
        <pc:spChg chg="del">
          <ac:chgData name="Ye, Bo /CN/EXT" userId="7b005e9d-1289-41c7-be62-a6f974f142a1" providerId="ADAL" clId="{C89CEF06-0E0E-4D97-B5BC-EED3D77AB948}" dt="2025-03-12T09:54:39.821" v="1877" actId="478"/>
          <ac:spMkLst>
            <pc:docMk/>
            <pc:sldMk cId="236373950" sldId="321"/>
            <ac:spMk id="12" creationId="{76A41353-F742-DECC-9298-7410963EE47D}"/>
          </ac:spMkLst>
        </pc:spChg>
        <pc:spChg chg="add mod">
          <ac:chgData name="Ye, Bo /CN/EXT" userId="7b005e9d-1289-41c7-be62-a6f974f142a1" providerId="ADAL" clId="{C89CEF06-0E0E-4D97-B5BC-EED3D77AB948}" dt="2025-03-12T09:55:07.087" v="1880" actId="1076"/>
          <ac:spMkLst>
            <pc:docMk/>
            <pc:sldMk cId="236373950" sldId="321"/>
            <ac:spMk id="13" creationId="{FF29AC14-A5B6-F467-9ADE-892F1C0771FF}"/>
          </ac:spMkLst>
        </pc:spChg>
        <pc:spChg chg="add mod">
          <ac:chgData name="Ye, Bo /CN/EXT" userId="7b005e9d-1289-41c7-be62-a6f974f142a1" providerId="ADAL" clId="{C89CEF06-0E0E-4D97-B5BC-EED3D77AB948}" dt="2025-03-12T09:56:18.600" v="1894" actId="14100"/>
          <ac:spMkLst>
            <pc:docMk/>
            <pc:sldMk cId="236373950" sldId="321"/>
            <ac:spMk id="14" creationId="{85C46017-F747-E7AC-F5EF-7ED92A27FA40}"/>
          </ac:spMkLst>
        </pc:spChg>
        <pc:spChg chg="add mod">
          <ac:chgData name="Ye, Bo /CN/EXT" userId="7b005e9d-1289-41c7-be62-a6f974f142a1" providerId="ADAL" clId="{C89CEF06-0E0E-4D97-B5BC-EED3D77AB948}" dt="2025-03-12T09:55:10.663" v="1883"/>
          <ac:spMkLst>
            <pc:docMk/>
            <pc:sldMk cId="236373950" sldId="321"/>
            <ac:spMk id="15" creationId="{EE38ACF5-768D-1753-A351-68FDA0E2D98A}"/>
          </ac:spMkLst>
        </pc:spChg>
        <pc:spChg chg="add mod">
          <ac:chgData name="Ye, Bo /CN/EXT" userId="7b005e9d-1289-41c7-be62-a6f974f142a1" providerId="ADAL" clId="{C89CEF06-0E0E-4D97-B5BC-EED3D77AB948}" dt="2025-03-12T09:56:29.127" v="1896" actId="1076"/>
          <ac:spMkLst>
            <pc:docMk/>
            <pc:sldMk cId="236373950" sldId="321"/>
            <ac:spMk id="16" creationId="{9578589F-1314-2443-6429-7692578315F1}"/>
          </ac:spMkLst>
        </pc:spChg>
        <pc:graphicFrameChg chg="mod">
          <ac:chgData name="Ye, Bo /CN/EXT" userId="7b005e9d-1289-41c7-be62-a6f974f142a1" providerId="ADAL" clId="{C89CEF06-0E0E-4D97-B5BC-EED3D77AB948}" dt="2025-03-28T01:29:08.238" v="1953"/>
          <ac:graphicFrameMkLst>
            <pc:docMk/>
            <pc:sldMk cId="236373950" sldId="321"/>
            <ac:graphicFrameMk id="24" creationId="{32AC72A6-84ED-D817-E840-5B7BAB7983B0}"/>
          </ac:graphicFrameMkLst>
        </pc:graphicFrameChg>
        <pc:picChg chg="mod">
          <ac:chgData name="Ye, Bo /CN/EXT" userId="7b005e9d-1289-41c7-be62-a6f974f142a1" providerId="ADAL" clId="{C89CEF06-0E0E-4D97-B5BC-EED3D77AB948}" dt="2025-03-12T09:56:10.926" v="1892" actId="1076"/>
          <ac:picMkLst>
            <pc:docMk/>
            <pc:sldMk cId="236373950" sldId="321"/>
            <ac:picMk id="5" creationId="{4DABAA36-275C-BF70-23E5-ADEED0CE2336}"/>
          </ac:picMkLst>
        </pc:picChg>
        <pc:picChg chg="mod">
          <ac:chgData name="Ye, Bo /CN/EXT" userId="7b005e9d-1289-41c7-be62-a6f974f142a1" providerId="ADAL" clId="{C89CEF06-0E0E-4D97-B5BC-EED3D77AB948}" dt="2025-03-12T09:56:07.018" v="1891" actId="1076"/>
          <ac:picMkLst>
            <pc:docMk/>
            <pc:sldMk cId="236373950" sldId="321"/>
            <ac:picMk id="7" creationId="{CCDF7742-107D-7852-9B56-0D5ECC84BCCE}"/>
          </ac:picMkLst>
        </pc:picChg>
      </pc:sldChg>
      <pc:sldChg chg="delSp modSp mod modTransition">
        <pc:chgData name="Ye, Bo /CN/EXT" userId="7b005e9d-1289-41c7-be62-a6f974f142a1" providerId="ADAL" clId="{C89CEF06-0E0E-4D97-B5BC-EED3D77AB948}" dt="2025-03-26T07:57:27.014" v="1944"/>
        <pc:sldMkLst>
          <pc:docMk/>
          <pc:sldMk cId="476346287" sldId="322"/>
        </pc:sldMkLst>
        <pc:spChg chg="del">
          <ac:chgData name="Ye, Bo /CN/EXT" userId="7b005e9d-1289-41c7-be62-a6f974f142a1" providerId="ADAL" clId="{C89CEF06-0E0E-4D97-B5BC-EED3D77AB948}" dt="2025-03-10T01:37:24.480" v="58" actId="478"/>
          <ac:spMkLst>
            <pc:docMk/>
            <pc:sldMk cId="476346287" sldId="322"/>
            <ac:spMk id="2" creationId="{7D9F35DF-DA05-762F-C038-2EC7AB86A5FD}"/>
          </ac:spMkLst>
        </pc:spChg>
        <pc:spChg chg="mod">
          <ac:chgData name="Ye, Bo /CN/EXT" userId="7b005e9d-1289-41c7-be62-a6f974f142a1" providerId="ADAL" clId="{C89CEF06-0E0E-4D97-B5BC-EED3D77AB948}" dt="2025-03-10T03:20:58.525" v="1198" actId="2711"/>
          <ac:spMkLst>
            <pc:docMk/>
            <pc:sldMk cId="476346287" sldId="322"/>
            <ac:spMk id="8" creationId="{42038AA4-C4B9-21C2-FB17-4C6FE6CF412F}"/>
          </ac:spMkLst>
        </pc:spChg>
        <pc:spChg chg="mod">
          <ac:chgData name="Ye, Bo /CN/EXT" userId="7b005e9d-1289-41c7-be62-a6f974f142a1" providerId="ADAL" clId="{C89CEF06-0E0E-4D97-B5BC-EED3D77AB948}" dt="2025-03-10T03:25:13.961" v="1279" actId="20577"/>
          <ac:spMkLst>
            <pc:docMk/>
            <pc:sldMk cId="476346287" sldId="322"/>
            <ac:spMk id="10" creationId="{622E5F0E-A5F6-A2E6-2796-D2D8764E9E33}"/>
          </ac:spMkLst>
        </pc:spChg>
        <pc:graphicFrameChg chg="mod">
          <ac:chgData name="Ye, Bo /CN/EXT" userId="7b005e9d-1289-41c7-be62-a6f974f142a1" providerId="ADAL" clId="{C89CEF06-0E0E-4D97-B5BC-EED3D77AB948}" dt="2025-03-26T07:57:27.014" v="1944"/>
          <ac:graphicFrameMkLst>
            <pc:docMk/>
            <pc:sldMk cId="476346287" sldId="322"/>
            <ac:graphicFrameMk id="6" creationId="{3100458B-E806-D5A2-9571-7A3F252698EF}"/>
          </ac:graphicFrameMkLst>
        </pc:graphicFrameChg>
        <pc:picChg chg="mod">
          <ac:chgData name="Ye, Bo /CN/EXT" userId="7b005e9d-1289-41c7-be62-a6f974f142a1" providerId="ADAL" clId="{C89CEF06-0E0E-4D97-B5BC-EED3D77AB948}" dt="2025-03-10T03:23:34.096" v="1245" actId="1038"/>
          <ac:picMkLst>
            <pc:docMk/>
            <pc:sldMk cId="476346287" sldId="322"/>
            <ac:picMk id="5" creationId="{25319922-A504-E164-EA22-53A421326D0D}"/>
          </ac:picMkLst>
        </pc:picChg>
      </pc:sldChg>
      <pc:sldChg chg="delSp modSp mod modTransition">
        <pc:chgData name="Ye, Bo /CN/EXT" userId="7b005e9d-1289-41c7-be62-a6f974f142a1" providerId="ADAL" clId="{C89CEF06-0E0E-4D97-B5BC-EED3D77AB948}" dt="2025-03-26T07:48:46.278" v="1942"/>
        <pc:sldMkLst>
          <pc:docMk/>
          <pc:sldMk cId="46441763" sldId="323"/>
        </pc:sldMkLst>
        <pc:spChg chg="del">
          <ac:chgData name="Ye, Bo /CN/EXT" userId="7b005e9d-1289-41c7-be62-a6f974f142a1" providerId="ADAL" clId="{C89CEF06-0E0E-4D97-B5BC-EED3D77AB948}" dt="2025-03-10T01:37:26.903" v="59" actId="478"/>
          <ac:spMkLst>
            <pc:docMk/>
            <pc:sldMk cId="46441763" sldId="323"/>
            <ac:spMk id="2" creationId="{7D9F35DF-DA05-762F-C038-2EC7AB86A5FD}"/>
          </ac:spMkLst>
        </pc:spChg>
        <pc:spChg chg="mod">
          <ac:chgData name="Ye, Bo /CN/EXT" userId="7b005e9d-1289-41c7-be62-a6f974f142a1" providerId="ADAL" clId="{C89CEF06-0E0E-4D97-B5BC-EED3D77AB948}" dt="2025-03-10T03:22:23.110" v="1200" actId="2711"/>
          <ac:spMkLst>
            <pc:docMk/>
            <pc:sldMk cId="46441763" sldId="323"/>
            <ac:spMk id="8" creationId="{42038AA4-C4B9-21C2-FB17-4C6FE6CF412F}"/>
          </ac:spMkLst>
        </pc:spChg>
        <pc:spChg chg="mod">
          <ac:chgData name="Ye, Bo /CN/EXT" userId="7b005e9d-1289-41c7-be62-a6f974f142a1" providerId="ADAL" clId="{C89CEF06-0E0E-4D97-B5BC-EED3D77AB948}" dt="2025-03-10T03:25:21.200" v="1284" actId="20577"/>
          <ac:spMkLst>
            <pc:docMk/>
            <pc:sldMk cId="46441763" sldId="323"/>
            <ac:spMk id="10" creationId="{622E5F0E-A5F6-A2E6-2796-D2D8764E9E33}"/>
          </ac:spMkLst>
        </pc:spChg>
      </pc:sldChg>
      <pc:sldChg chg="delSp modSp mod modTransition">
        <pc:chgData name="Ye, Bo /CN/EXT" userId="7b005e9d-1289-41c7-be62-a6f974f142a1" providerId="ADAL" clId="{C89CEF06-0E0E-4D97-B5BC-EED3D77AB948}" dt="2025-03-26T07:48:46.278" v="1942"/>
        <pc:sldMkLst>
          <pc:docMk/>
          <pc:sldMk cId="2277391798" sldId="324"/>
        </pc:sldMkLst>
        <pc:spChg chg="del">
          <ac:chgData name="Ye, Bo /CN/EXT" userId="7b005e9d-1289-41c7-be62-a6f974f142a1" providerId="ADAL" clId="{C89CEF06-0E0E-4D97-B5BC-EED3D77AB948}" dt="2025-03-10T01:38:20.081" v="70" actId="478"/>
          <ac:spMkLst>
            <pc:docMk/>
            <pc:sldMk cId="2277391798" sldId="324"/>
            <ac:spMk id="2" creationId="{7D9F35DF-DA05-762F-C038-2EC7AB86A5FD}"/>
          </ac:spMkLst>
        </pc:spChg>
        <pc:spChg chg="mod">
          <ac:chgData name="Ye, Bo /CN/EXT" userId="7b005e9d-1289-41c7-be62-a6f974f142a1" providerId="ADAL" clId="{C89CEF06-0E0E-4D97-B5BC-EED3D77AB948}" dt="2025-03-10T02:35:55.815" v="782" actId="1037"/>
          <ac:spMkLst>
            <pc:docMk/>
            <pc:sldMk cId="2277391798" sldId="324"/>
            <ac:spMk id="5" creationId="{998381AC-5D84-F639-1AE4-5DAA3B4D1A89}"/>
          </ac:spMkLst>
        </pc:spChg>
        <pc:spChg chg="mod">
          <ac:chgData name="Ye, Bo /CN/EXT" userId="7b005e9d-1289-41c7-be62-a6f974f142a1" providerId="ADAL" clId="{C89CEF06-0E0E-4D97-B5BC-EED3D77AB948}" dt="2025-03-10T02:35:55.815" v="782" actId="1037"/>
          <ac:spMkLst>
            <pc:docMk/>
            <pc:sldMk cId="2277391798" sldId="324"/>
            <ac:spMk id="7" creationId="{AD0361FE-B193-D27E-1A2B-F83BC67A9A9D}"/>
          </ac:spMkLst>
        </pc:spChg>
        <pc:spChg chg="mod">
          <ac:chgData name="Ye, Bo /CN/EXT" userId="7b005e9d-1289-41c7-be62-a6f974f142a1" providerId="ADAL" clId="{C89CEF06-0E0E-4D97-B5BC-EED3D77AB948}" dt="2025-03-10T02:53:49.449" v="926" actId="207"/>
          <ac:spMkLst>
            <pc:docMk/>
            <pc:sldMk cId="2277391798" sldId="324"/>
            <ac:spMk id="8" creationId="{42038AA4-C4B9-21C2-FB17-4C6FE6CF412F}"/>
          </ac:spMkLst>
        </pc:spChg>
        <pc:spChg chg="mod">
          <ac:chgData name="Ye, Bo /CN/EXT" userId="7b005e9d-1289-41c7-be62-a6f974f142a1" providerId="ADAL" clId="{C89CEF06-0E0E-4D97-B5BC-EED3D77AB948}" dt="2025-03-10T02:35:45.224" v="720" actId="2711"/>
          <ac:spMkLst>
            <pc:docMk/>
            <pc:sldMk cId="2277391798" sldId="324"/>
            <ac:spMk id="10" creationId="{622E5F0E-A5F6-A2E6-2796-D2D8764E9E33}"/>
          </ac:spMkLst>
        </pc:spChg>
        <pc:spChg chg="mod">
          <ac:chgData name="Ye, Bo /CN/EXT" userId="7b005e9d-1289-41c7-be62-a6f974f142a1" providerId="ADAL" clId="{C89CEF06-0E0E-4D97-B5BC-EED3D77AB948}" dt="2025-03-10T07:49:46.993" v="1728" actId="2711"/>
          <ac:spMkLst>
            <pc:docMk/>
            <pc:sldMk cId="2277391798" sldId="324"/>
            <ac:spMk id="16" creationId="{8649F0EC-D897-FD03-C963-911A2AF46DBD}"/>
          </ac:spMkLst>
        </pc:spChg>
        <pc:spChg chg="mod">
          <ac:chgData name="Ye, Bo /CN/EXT" userId="7b005e9d-1289-41c7-be62-a6f974f142a1" providerId="ADAL" clId="{C89CEF06-0E0E-4D97-B5BC-EED3D77AB948}" dt="2025-03-10T07:49:46.993" v="1728" actId="2711"/>
          <ac:spMkLst>
            <pc:docMk/>
            <pc:sldMk cId="2277391798" sldId="324"/>
            <ac:spMk id="17" creationId="{C062F683-2749-3F7D-A264-2247C1E00931}"/>
          </ac:spMkLst>
        </pc:spChg>
        <pc:spChg chg="mod">
          <ac:chgData name="Ye, Bo /CN/EXT" userId="7b005e9d-1289-41c7-be62-a6f974f142a1" providerId="ADAL" clId="{C89CEF06-0E0E-4D97-B5BC-EED3D77AB948}" dt="2025-03-10T07:49:46.993" v="1728" actId="2711"/>
          <ac:spMkLst>
            <pc:docMk/>
            <pc:sldMk cId="2277391798" sldId="324"/>
            <ac:spMk id="18" creationId="{53234C64-DDB4-9A33-5652-76C3DAF78077}"/>
          </ac:spMkLst>
        </pc:spChg>
        <pc:spChg chg="mod">
          <ac:chgData name="Ye, Bo /CN/EXT" userId="7b005e9d-1289-41c7-be62-a6f974f142a1" providerId="ADAL" clId="{C89CEF06-0E0E-4D97-B5BC-EED3D77AB948}" dt="2025-03-10T07:49:46.993" v="1728" actId="2711"/>
          <ac:spMkLst>
            <pc:docMk/>
            <pc:sldMk cId="2277391798" sldId="324"/>
            <ac:spMk id="19" creationId="{C29B2397-8727-5F30-B587-8867874EAA76}"/>
          </ac:spMkLst>
        </pc:spChg>
      </pc:sldChg>
      <pc:sldChg chg="modTransition">
        <pc:chgData name="Ye, Bo /CN/EXT" userId="7b005e9d-1289-41c7-be62-a6f974f142a1" providerId="ADAL" clId="{C89CEF06-0E0E-4D97-B5BC-EED3D77AB948}" dt="2025-03-26T07:48:46.278" v="1942"/>
        <pc:sldMkLst>
          <pc:docMk/>
          <pc:sldMk cId="1044317941" sldId="325"/>
        </pc:sldMkLst>
      </pc:sldChg>
      <pc:sldChg chg="modTransition">
        <pc:chgData name="Ye, Bo /CN/EXT" userId="7b005e9d-1289-41c7-be62-a6f974f142a1" providerId="ADAL" clId="{C89CEF06-0E0E-4D97-B5BC-EED3D77AB948}" dt="2025-03-26T07:48:46.278" v="1942"/>
        <pc:sldMkLst>
          <pc:docMk/>
          <pc:sldMk cId="665618241" sldId="326"/>
        </pc:sldMkLst>
      </pc:sldChg>
      <pc:sldChg chg="delSp modSp mod modTransition">
        <pc:chgData name="Ye, Bo /CN/EXT" userId="7b005e9d-1289-41c7-be62-a6f974f142a1" providerId="ADAL" clId="{C89CEF06-0E0E-4D97-B5BC-EED3D77AB948}" dt="2025-03-26T07:48:46.278" v="1942"/>
        <pc:sldMkLst>
          <pc:docMk/>
          <pc:sldMk cId="1681977861" sldId="327"/>
        </pc:sldMkLst>
        <pc:spChg chg="del">
          <ac:chgData name="Ye, Bo /CN/EXT" userId="7b005e9d-1289-41c7-be62-a6f974f142a1" providerId="ADAL" clId="{C89CEF06-0E0E-4D97-B5BC-EED3D77AB948}" dt="2025-03-10T01:37:36.328" v="63" actId="478"/>
          <ac:spMkLst>
            <pc:docMk/>
            <pc:sldMk cId="1681977861" sldId="327"/>
            <ac:spMk id="2" creationId="{7D9F35DF-DA05-762F-C038-2EC7AB86A5FD}"/>
          </ac:spMkLst>
        </pc:spChg>
        <pc:spChg chg="mod">
          <ac:chgData name="Ye, Bo /CN/EXT" userId="7b005e9d-1289-41c7-be62-a6f974f142a1" providerId="ADAL" clId="{C89CEF06-0E0E-4D97-B5BC-EED3D77AB948}" dt="2025-03-10T03:52:36.724" v="1365" actId="2711"/>
          <ac:spMkLst>
            <pc:docMk/>
            <pc:sldMk cId="1681977861" sldId="327"/>
            <ac:spMk id="8" creationId="{42038AA4-C4B9-21C2-FB17-4C6FE6CF412F}"/>
          </ac:spMkLst>
        </pc:spChg>
      </pc:sldChg>
      <pc:sldChg chg="modSp mod modTransition">
        <pc:chgData name="Ye, Bo /CN/EXT" userId="7b005e9d-1289-41c7-be62-a6f974f142a1" providerId="ADAL" clId="{C89CEF06-0E0E-4D97-B5BC-EED3D77AB948}" dt="2025-03-26T07:48:46.278" v="1942"/>
        <pc:sldMkLst>
          <pc:docMk/>
          <pc:sldMk cId="1757467425" sldId="329"/>
        </pc:sldMkLst>
        <pc:spChg chg="mod">
          <ac:chgData name="Ye, Bo /CN/EXT" userId="7b005e9d-1289-41c7-be62-a6f974f142a1" providerId="ADAL" clId="{C89CEF06-0E0E-4D97-B5BC-EED3D77AB948}" dt="2025-03-10T02:33:43.430" v="617" actId="2711"/>
          <ac:spMkLst>
            <pc:docMk/>
            <pc:sldMk cId="1757467425" sldId="329"/>
            <ac:spMk id="2" creationId="{8B7DEAC1-3D77-5E4C-9E80-C1E1CE791142}"/>
          </ac:spMkLst>
        </pc:spChg>
        <pc:spChg chg="mod">
          <ac:chgData name="Ye, Bo /CN/EXT" userId="7b005e9d-1289-41c7-be62-a6f974f142a1" providerId="ADAL" clId="{C89CEF06-0E0E-4D97-B5BC-EED3D77AB948}" dt="2025-03-10T02:33:43.430" v="617" actId="2711"/>
          <ac:spMkLst>
            <pc:docMk/>
            <pc:sldMk cId="1757467425" sldId="329"/>
            <ac:spMk id="3" creationId="{6D4A0C77-3ED9-B74C-8823-30518515F482}"/>
          </ac:spMkLst>
        </pc:spChg>
      </pc:sldChg>
      <pc:sldChg chg="modSp mod modTransition">
        <pc:chgData name="Ye, Bo /CN/EXT" userId="7b005e9d-1289-41c7-be62-a6f974f142a1" providerId="ADAL" clId="{C89CEF06-0E0E-4D97-B5BC-EED3D77AB948}" dt="2025-03-26T07:48:46.278" v="1942"/>
        <pc:sldMkLst>
          <pc:docMk/>
          <pc:sldMk cId="393748425" sldId="330"/>
        </pc:sldMkLst>
        <pc:spChg chg="mod">
          <ac:chgData name="Ye, Bo /CN/EXT" userId="7b005e9d-1289-41c7-be62-a6f974f142a1" providerId="ADAL" clId="{C89CEF06-0E0E-4D97-B5BC-EED3D77AB948}" dt="2025-03-10T02:33:49.398" v="618" actId="2711"/>
          <ac:spMkLst>
            <pc:docMk/>
            <pc:sldMk cId="393748425" sldId="330"/>
            <ac:spMk id="2" creationId="{8B7DEAC1-3D77-5E4C-9E80-C1E1CE791142}"/>
          </ac:spMkLst>
        </pc:spChg>
        <pc:spChg chg="mod">
          <ac:chgData name="Ye, Bo /CN/EXT" userId="7b005e9d-1289-41c7-be62-a6f974f142a1" providerId="ADAL" clId="{C89CEF06-0E0E-4D97-B5BC-EED3D77AB948}" dt="2025-03-10T02:33:49.398" v="618" actId="2711"/>
          <ac:spMkLst>
            <pc:docMk/>
            <pc:sldMk cId="393748425" sldId="330"/>
            <ac:spMk id="3" creationId="{6D4A0C77-3ED9-B74C-8823-30518515F482}"/>
          </ac:spMkLst>
        </pc:spChg>
      </pc:sldChg>
      <pc:sldChg chg="addSp delSp modSp mod ord modTransition delAnim">
        <pc:chgData name="Ye, Bo /CN/EXT" userId="7b005e9d-1289-41c7-be62-a6f974f142a1" providerId="ADAL" clId="{C89CEF06-0E0E-4D97-B5BC-EED3D77AB948}" dt="2025-03-26T07:48:46.278" v="1942"/>
        <pc:sldMkLst>
          <pc:docMk/>
          <pc:sldMk cId="33592256" sldId="331"/>
        </pc:sldMkLst>
        <pc:spChg chg="add mod">
          <ac:chgData name="Ye, Bo /CN/EXT" userId="7b005e9d-1289-41c7-be62-a6f974f142a1" providerId="ADAL" clId="{C89CEF06-0E0E-4D97-B5BC-EED3D77AB948}" dt="2025-03-10T02:54:16.351" v="930"/>
          <ac:spMkLst>
            <pc:docMk/>
            <pc:sldMk cId="33592256" sldId="331"/>
            <ac:spMk id="2" creationId="{BD29D910-AFE2-C650-72E1-9CC2C4EB218B}"/>
          </ac:spMkLst>
        </pc:spChg>
        <pc:spChg chg="add del">
          <ac:chgData name="Ye, Bo /CN/EXT" userId="7b005e9d-1289-41c7-be62-a6f974f142a1" providerId="ADAL" clId="{C89CEF06-0E0E-4D97-B5BC-EED3D77AB948}" dt="2025-03-10T07:03:56.162" v="1649" actId="22"/>
          <ac:spMkLst>
            <pc:docMk/>
            <pc:sldMk cId="33592256" sldId="331"/>
            <ac:spMk id="6" creationId="{4E818FFD-EBA6-B0B3-3F81-0A9D4C6FE3FB}"/>
          </ac:spMkLst>
        </pc:spChg>
        <pc:spChg chg="del mod">
          <ac:chgData name="Ye, Bo /CN/EXT" userId="7b005e9d-1289-41c7-be62-a6f974f142a1" providerId="ADAL" clId="{C89CEF06-0E0E-4D97-B5BC-EED3D77AB948}" dt="2025-03-10T07:30:43.901" v="1670" actId="478"/>
          <ac:spMkLst>
            <pc:docMk/>
            <pc:sldMk cId="33592256" sldId="331"/>
            <ac:spMk id="12" creationId="{425EAE13-4D58-1C72-13C5-8AB0B8FA39EF}"/>
          </ac:spMkLst>
        </pc:spChg>
        <pc:spChg chg="mod">
          <ac:chgData name="Ye, Bo /CN/EXT" userId="7b005e9d-1289-41c7-be62-a6f974f142a1" providerId="ADAL" clId="{C89CEF06-0E0E-4D97-B5BC-EED3D77AB948}" dt="2025-03-10T07:24:01.024" v="1655" actId="27803"/>
          <ac:spMkLst>
            <pc:docMk/>
            <pc:sldMk cId="33592256" sldId="331"/>
            <ac:spMk id="15" creationId="{BAF8EC86-EF4C-59DD-32E2-0392CC637339}"/>
          </ac:spMkLst>
        </pc:spChg>
        <pc:spChg chg="mod">
          <ac:chgData name="Ye, Bo /CN/EXT" userId="7b005e9d-1289-41c7-be62-a6f974f142a1" providerId="ADAL" clId="{C89CEF06-0E0E-4D97-B5BC-EED3D77AB948}" dt="2025-03-10T07:24:01.024" v="1655" actId="27803"/>
          <ac:spMkLst>
            <pc:docMk/>
            <pc:sldMk cId="33592256" sldId="331"/>
            <ac:spMk id="17" creationId="{6644F8A7-0E36-1DEE-E590-348B147E419A}"/>
          </ac:spMkLst>
        </pc:spChg>
        <pc:spChg chg="mod">
          <ac:chgData name="Ye, Bo /CN/EXT" userId="7b005e9d-1289-41c7-be62-a6f974f142a1" providerId="ADAL" clId="{C89CEF06-0E0E-4D97-B5BC-EED3D77AB948}" dt="2025-03-10T07:24:01.024" v="1655" actId="27803"/>
          <ac:spMkLst>
            <pc:docMk/>
            <pc:sldMk cId="33592256" sldId="331"/>
            <ac:spMk id="18" creationId="{8DCC9B53-9390-28E8-9131-3DFEDC8D54D2}"/>
          </ac:spMkLst>
        </pc:spChg>
        <pc:spChg chg="mod">
          <ac:chgData name="Ye, Bo /CN/EXT" userId="7b005e9d-1289-41c7-be62-a6f974f142a1" providerId="ADAL" clId="{C89CEF06-0E0E-4D97-B5BC-EED3D77AB948}" dt="2025-03-10T07:24:01.024" v="1655" actId="27803"/>
          <ac:spMkLst>
            <pc:docMk/>
            <pc:sldMk cId="33592256" sldId="331"/>
            <ac:spMk id="20" creationId="{594C208F-0FF8-0446-CF82-C6DEE494782A}"/>
          </ac:spMkLst>
        </pc:spChg>
        <pc:spChg chg="mod">
          <ac:chgData name="Ye, Bo /CN/EXT" userId="7b005e9d-1289-41c7-be62-a6f974f142a1" providerId="ADAL" clId="{C89CEF06-0E0E-4D97-B5BC-EED3D77AB948}" dt="2025-03-10T07:24:01.024" v="1655" actId="27803"/>
          <ac:spMkLst>
            <pc:docMk/>
            <pc:sldMk cId="33592256" sldId="331"/>
            <ac:spMk id="21" creationId="{05EB803F-4511-2772-9BF5-745FB535EC3B}"/>
          </ac:spMkLst>
        </pc:spChg>
        <pc:spChg chg="mod">
          <ac:chgData name="Ye, Bo /CN/EXT" userId="7b005e9d-1289-41c7-be62-a6f974f142a1" providerId="ADAL" clId="{C89CEF06-0E0E-4D97-B5BC-EED3D77AB948}" dt="2025-03-10T07:24:01.024" v="1655" actId="27803"/>
          <ac:spMkLst>
            <pc:docMk/>
            <pc:sldMk cId="33592256" sldId="331"/>
            <ac:spMk id="22" creationId="{3DFEBC45-BDDD-E78E-5374-43FDEBE056C8}"/>
          </ac:spMkLst>
        </pc:spChg>
        <pc:spChg chg="mod">
          <ac:chgData name="Ye, Bo /CN/EXT" userId="7b005e9d-1289-41c7-be62-a6f974f142a1" providerId="ADAL" clId="{C89CEF06-0E0E-4D97-B5BC-EED3D77AB948}" dt="2025-03-10T07:24:01.024" v="1655" actId="27803"/>
          <ac:spMkLst>
            <pc:docMk/>
            <pc:sldMk cId="33592256" sldId="331"/>
            <ac:spMk id="24" creationId="{2987A3B1-1547-09FE-2AF2-9AFD9D21BF34}"/>
          </ac:spMkLst>
        </pc:spChg>
        <pc:spChg chg="mod">
          <ac:chgData name="Ye, Bo /CN/EXT" userId="7b005e9d-1289-41c7-be62-a6f974f142a1" providerId="ADAL" clId="{C89CEF06-0E0E-4D97-B5BC-EED3D77AB948}" dt="2025-03-10T07:24:01.024" v="1655" actId="27803"/>
          <ac:spMkLst>
            <pc:docMk/>
            <pc:sldMk cId="33592256" sldId="331"/>
            <ac:spMk id="25" creationId="{1F2A2DF8-2EAD-5BA5-6FA4-7B69CB358E1B}"/>
          </ac:spMkLst>
        </pc:spChg>
        <pc:spChg chg="mod">
          <ac:chgData name="Ye, Bo /CN/EXT" userId="7b005e9d-1289-41c7-be62-a6f974f142a1" providerId="ADAL" clId="{C89CEF06-0E0E-4D97-B5BC-EED3D77AB948}" dt="2025-03-10T07:24:01.024" v="1655" actId="27803"/>
          <ac:spMkLst>
            <pc:docMk/>
            <pc:sldMk cId="33592256" sldId="331"/>
            <ac:spMk id="26" creationId="{2A72F7D1-52D6-1993-67D4-2D6648C617B4}"/>
          </ac:spMkLst>
        </pc:spChg>
        <pc:spChg chg="mod">
          <ac:chgData name="Ye, Bo /CN/EXT" userId="7b005e9d-1289-41c7-be62-a6f974f142a1" providerId="ADAL" clId="{C89CEF06-0E0E-4D97-B5BC-EED3D77AB948}" dt="2025-03-10T07:24:01.024" v="1655" actId="27803"/>
          <ac:spMkLst>
            <pc:docMk/>
            <pc:sldMk cId="33592256" sldId="331"/>
            <ac:spMk id="28" creationId="{510274E8-122C-1FFB-101C-BE92EB0F1388}"/>
          </ac:spMkLst>
        </pc:spChg>
        <pc:spChg chg="mod">
          <ac:chgData name="Ye, Bo /CN/EXT" userId="7b005e9d-1289-41c7-be62-a6f974f142a1" providerId="ADAL" clId="{C89CEF06-0E0E-4D97-B5BC-EED3D77AB948}" dt="2025-03-10T07:24:01.024" v="1655" actId="27803"/>
          <ac:spMkLst>
            <pc:docMk/>
            <pc:sldMk cId="33592256" sldId="331"/>
            <ac:spMk id="29" creationId="{E9BA3834-926F-C637-7336-A9573D78C34F}"/>
          </ac:spMkLst>
        </pc:spChg>
        <pc:spChg chg="mod">
          <ac:chgData name="Ye, Bo /CN/EXT" userId="7b005e9d-1289-41c7-be62-a6f974f142a1" providerId="ADAL" clId="{C89CEF06-0E0E-4D97-B5BC-EED3D77AB948}" dt="2025-03-10T07:24:01.024" v="1655" actId="27803"/>
          <ac:spMkLst>
            <pc:docMk/>
            <pc:sldMk cId="33592256" sldId="331"/>
            <ac:spMk id="31" creationId="{0599FBB0-6E17-AC18-C4BF-B65C8A62B096}"/>
          </ac:spMkLst>
        </pc:spChg>
        <pc:spChg chg="mod">
          <ac:chgData name="Ye, Bo /CN/EXT" userId="7b005e9d-1289-41c7-be62-a6f974f142a1" providerId="ADAL" clId="{C89CEF06-0E0E-4D97-B5BC-EED3D77AB948}" dt="2025-03-10T07:24:01.024" v="1655" actId="27803"/>
          <ac:spMkLst>
            <pc:docMk/>
            <pc:sldMk cId="33592256" sldId="331"/>
            <ac:spMk id="32" creationId="{2BA1ACB9-2D95-A283-5F5C-20D9A0F94742}"/>
          </ac:spMkLst>
        </pc:spChg>
        <pc:spChg chg="mod">
          <ac:chgData name="Ye, Bo /CN/EXT" userId="7b005e9d-1289-41c7-be62-a6f974f142a1" providerId="ADAL" clId="{C89CEF06-0E0E-4D97-B5BC-EED3D77AB948}" dt="2025-03-10T07:24:01.024" v="1655" actId="27803"/>
          <ac:spMkLst>
            <pc:docMk/>
            <pc:sldMk cId="33592256" sldId="331"/>
            <ac:spMk id="33" creationId="{D7B6A989-86C7-3B7E-FF70-A06595EBF513}"/>
          </ac:spMkLst>
        </pc:spChg>
        <pc:spChg chg="mod">
          <ac:chgData name="Ye, Bo /CN/EXT" userId="7b005e9d-1289-41c7-be62-a6f974f142a1" providerId="ADAL" clId="{C89CEF06-0E0E-4D97-B5BC-EED3D77AB948}" dt="2025-03-10T07:24:01.024" v="1655" actId="27803"/>
          <ac:spMkLst>
            <pc:docMk/>
            <pc:sldMk cId="33592256" sldId="331"/>
            <ac:spMk id="34" creationId="{86CC158E-94E9-20E0-3333-883B5EB5E136}"/>
          </ac:spMkLst>
        </pc:spChg>
        <pc:spChg chg="mod">
          <ac:chgData name="Ye, Bo /CN/EXT" userId="7b005e9d-1289-41c7-be62-a6f974f142a1" providerId="ADAL" clId="{C89CEF06-0E0E-4D97-B5BC-EED3D77AB948}" dt="2025-03-10T07:24:01.024" v="1655" actId="27803"/>
          <ac:spMkLst>
            <pc:docMk/>
            <pc:sldMk cId="33592256" sldId="331"/>
            <ac:spMk id="35" creationId="{5064DA17-9598-883E-A367-02C9D556E738}"/>
          </ac:spMkLst>
        </pc:spChg>
        <pc:spChg chg="mod">
          <ac:chgData name="Ye, Bo /CN/EXT" userId="7b005e9d-1289-41c7-be62-a6f974f142a1" providerId="ADAL" clId="{C89CEF06-0E0E-4D97-B5BC-EED3D77AB948}" dt="2025-03-10T07:24:01.024" v="1655" actId="27803"/>
          <ac:spMkLst>
            <pc:docMk/>
            <pc:sldMk cId="33592256" sldId="331"/>
            <ac:spMk id="36" creationId="{6B36632F-6BF4-9705-66FB-ECD07CCA6A57}"/>
          </ac:spMkLst>
        </pc:spChg>
        <pc:spChg chg="mod">
          <ac:chgData name="Ye, Bo /CN/EXT" userId="7b005e9d-1289-41c7-be62-a6f974f142a1" providerId="ADAL" clId="{C89CEF06-0E0E-4D97-B5BC-EED3D77AB948}" dt="2025-03-10T07:24:01.024" v="1655" actId="27803"/>
          <ac:spMkLst>
            <pc:docMk/>
            <pc:sldMk cId="33592256" sldId="331"/>
            <ac:spMk id="37" creationId="{EF85C96E-A5ED-12F9-3B20-D4AAE7FE57C7}"/>
          </ac:spMkLst>
        </pc:spChg>
        <pc:spChg chg="mod">
          <ac:chgData name="Ye, Bo /CN/EXT" userId="7b005e9d-1289-41c7-be62-a6f974f142a1" providerId="ADAL" clId="{C89CEF06-0E0E-4D97-B5BC-EED3D77AB948}" dt="2025-03-10T07:24:01.024" v="1655" actId="27803"/>
          <ac:spMkLst>
            <pc:docMk/>
            <pc:sldMk cId="33592256" sldId="331"/>
            <ac:spMk id="38" creationId="{1072E23A-449E-5959-16A0-43930D7A3920}"/>
          </ac:spMkLst>
        </pc:spChg>
        <pc:spChg chg="mod">
          <ac:chgData name="Ye, Bo /CN/EXT" userId="7b005e9d-1289-41c7-be62-a6f974f142a1" providerId="ADAL" clId="{C89CEF06-0E0E-4D97-B5BC-EED3D77AB948}" dt="2025-03-10T07:24:01.024" v="1655" actId="27803"/>
          <ac:spMkLst>
            <pc:docMk/>
            <pc:sldMk cId="33592256" sldId="331"/>
            <ac:spMk id="40" creationId="{FDF7C083-BA70-A7DD-CA1F-4DBF7BA6735E}"/>
          </ac:spMkLst>
        </pc:spChg>
        <pc:spChg chg="mod">
          <ac:chgData name="Ye, Bo /CN/EXT" userId="7b005e9d-1289-41c7-be62-a6f974f142a1" providerId="ADAL" clId="{C89CEF06-0E0E-4D97-B5BC-EED3D77AB948}" dt="2025-03-10T07:24:01.024" v="1655" actId="27803"/>
          <ac:spMkLst>
            <pc:docMk/>
            <pc:sldMk cId="33592256" sldId="331"/>
            <ac:spMk id="41" creationId="{52AD2C51-83B1-CD45-F845-7C8CD83DD019}"/>
          </ac:spMkLst>
        </pc:spChg>
        <pc:spChg chg="mod">
          <ac:chgData name="Ye, Bo /CN/EXT" userId="7b005e9d-1289-41c7-be62-a6f974f142a1" providerId="ADAL" clId="{C89CEF06-0E0E-4D97-B5BC-EED3D77AB948}" dt="2025-03-10T07:24:01.024" v="1655" actId="27803"/>
          <ac:spMkLst>
            <pc:docMk/>
            <pc:sldMk cId="33592256" sldId="331"/>
            <ac:spMk id="43" creationId="{C075E298-BCAE-629E-C84F-9A95800405B1}"/>
          </ac:spMkLst>
        </pc:spChg>
        <pc:spChg chg="mod">
          <ac:chgData name="Ye, Bo /CN/EXT" userId="7b005e9d-1289-41c7-be62-a6f974f142a1" providerId="ADAL" clId="{C89CEF06-0E0E-4D97-B5BC-EED3D77AB948}" dt="2025-03-10T07:24:01.024" v="1655" actId="27803"/>
          <ac:spMkLst>
            <pc:docMk/>
            <pc:sldMk cId="33592256" sldId="331"/>
            <ac:spMk id="44" creationId="{3121E5E7-0FC7-CFDD-0255-CB9B9C9F1535}"/>
          </ac:spMkLst>
        </pc:spChg>
        <pc:spChg chg="mod">
          <ac:chgData name="Ye, Bo /CN/EXT" userId="7b005e9d-1289-41c7-be62-a6f974f142a1" providerId="ADAL" clId="{C89CEF06-0E0E-4D97-B5BC-EED3D77AB948}" dt="2025-03-10T07:24:01.024" v="1655" actId="27803"/>
          <ac:spMkLst>
            <pc:docMk/>
            <pc:sldMk cId="33592256" sldId="331"/>
            <ac:spMk id="46" creationId="{E7908687-4975-BC82-0FC2-59F1834376B9}"/>
          </ac:spMkLst>
        </pc:spChg>
        <pc:spChg chg="mod">
          <ac:chgData name="Ye, Bo /CN/EXT" userId="7b005e9d-1289-41c7-be62-a6f974f142a1" providerId="ADAL" clId="{C89CEF06-0E0E-4D97-B5BC-EED3D77AB948}" dt="2025-03-10T07:24:01.024" v="1655" actId="27803"/>
          <ac:spMkLst>
            <pc:docMk/>
            <pc:sldMk cId="33592256" sldId="331"/>
            <ac:spMk id="47" creationId="{3DE98803-26AB-9907-F698-6ACD8A11E408}"/>
          </ac:spMkLst>
        </pc:spChg>
        <pc:spChg chg="mod">
          <ac:chgData name="Ye, Bo /CN/EXT" userId="7b005e9d-1289-41c7-be62-a6f974f142a1" providerId="ADAL" clId="{C89CEF06-0E0E-4D97-B5BC-EED3D77AB948}" dt="2025-03-10T07:24:01.024" v="1655" actId="27803"/>
          <ac:spMkLst>
            <pc:docMk/>
            <pc:sldMk cId="33592256" sldId="331"/>
            <ac:spMk id="48" creationId="{09570377-9262-C84D-3707-A730112C0901}"/>
          </ac:spMkLst>
        </pc:spChg>
        <pc:spChg chg="mod">
          <ac:chgData name="Ye, Bo /CN/EXT" userId="7b005e9d-1289-41c7-be62-a6f974f142a1" providerId="ADAL" clId="{C89CEF06-0E0E-4D97-B5BC-EED3D77AB948}" dt="2025-03-10T07:24:01.024" v="1655" actId="27803"/>
          <ac:spMkLst>
            <pc:docMk/>
            <pc:sldMk cId="33592256" sldId="331"/>
            <ac:spMk id="49" creationId="{EDC53CBB-1C9C-8215-39B6-B9FAE9E2AB55}"/>
          </ac:spMkLst>
        </pc:spChg>
        <pc:spChg chg="mod">
          <ac:chgData name="Ye, Bo /CN/EXT" userId="7b005e9d-1289-41c7-be62-a6f974f142a1" providerId="ADAL" clId="{C89CEF06-0E0E-4D97-B5BC-EED3D77AB948}" dt="2025-03-10T07:24:01.024" v="1655" actId="27803"/>
          <ac:spMkLst>
            <pc:docMk/>
            <pc:sldMk cId="33592256" sldId="331"/>
            <ac:spMk id="50" creationId="{7A17E930-CAC6-1BB9-CF89-C01C8C72B46A}"/>
          </ac:spMkLst>
        </pc:spChg>
        <pc:spChg chg="mod">
          <ac:chgData name="Ye, Bo /CN/EXT" userId="7b005e9d-1289-41c7-be62-a6f974f142a1" providerId="ADAL" clId="{C89CEF06-0E0E-4D97-B5BC-EED3D77AB948}" dt="2025-03-10T07:24:01.024" v="1655" actId="27803"/>
          <ac:spMkLst>
            <pc:docMk/>
            <pc:sldMk cId="33592256" sldId="331"/>
            <ac:spMk id="51" creationId="{7371B3D2-418A-D2B0-7225-81B496B9134D}"/>
          </ac:spMkLst>
        </pc:spChg>
        <pc:spChg chg="mod">
          <ac:chgData name="Ye, Bo /CN/EXT" userId="7b005e9d-1289-41c7-be62-a6f974f142a1" providerId="ADAL" clId="{C89CEF06-0E0E-4D97-B5BC-EED3D77AB948}" dt="2025-03-10T07:24:01.024" v="1655" actId="27803"/>
          <ac:spMkLst>
            <pc:docMk/>
            <pc:sldMk cId="33592256" sldId="331"/>
            <ac:spMk id="53" creationId="{FC3D094F-4BC7-B1B1-9483-A42F5001AF7C}"/>
          </ac:spMkLst>
        </pc:spChg>
        <pc:spChg chg="mod">
          <ac:chgData name="Ye, Bo /CN/EXT" userId="7b005e9d-1289-41c7-be62-a6f974f142a1" providerId="ADAL" clId="{C89CEF06-0E0E-4D97-B5BC-EED3D77AB948}" dt="2025-03-10T07:24:01.024" v="1655" actId="27803"/>
          <ac:spMkLst>
            <pc:docMk/>
            <pc:sldMk cId="33592256" sldId="331"/>
            <ac:spMk id="54" creationId="{D905FF65-16E8-9DE7-5EB8-B0EC008CB8EE}"/>
          </ac:spMkLst>
        </pc:spChg>
        <pc:spChg chg="mod">
          <ac:chgData name="Ye, Bo /CN/EXT" userId="7b005e9d-1289-41c7-be62-a6f974f142a1" providerId="ADAL" clId="{C89CEF06-0E0E-4D97-B5BC-EED3D77AB948}" dt="2025-03-10T07:24:01.024" v="1655" actId="27803"/>
          <ac:spMkLst>
            <pc:docMk/>
            <pc:sldMk cId="33592256" sldId="331"/>
            <ac:spMk id="55" creationId="{B1253F07-7686-A9B8-0671-3CF27155AF0C}"/>
          </ac:spMkLst>
        </pc:spChg>
        <pc:spChg chg="mod">
          <ac:chgData name="Ye, Bo /CN/EXT" userId="7b005e9d-1289-41c7-be62-a6f974f142a1" providerId="ADAL" clId="{C89CEF06-0E0E-4D97-B5BC-EED3D77AB948}" dt="2025-03-10T07:24:01.024" v="1655" actId="27803"/>
          <ac:spMkLst>
            <pc:docMk/>
            <pc:sldMk cId="33592256" sldId="331"/>
            <ac:spMk id="56" creationId="{92CE22A9-DDF3-1160-215B-2A0215E1A983}"/>
          </ac:spMkLst>
        </pc:spChg>
        <pc:spChg chg="mod">
          <ac:chgData name="Ye, Bo /CN/EXT" userId="7b005e9d-1289-41c7-be62-a6f974f142a1" providerId="ADAL" clId="{C89CEF06-0E0E-4D97-B5BC-EED3D77AB948}" dt="2025-03-10T07:24:01.024" v="1655" actId="27803"/>
          <ac:spMkLst>
            <pc:docMk/>
            <pc:sldMk cId="33592256" sldId="331"/>
            <ac:spMk id="57" creationId="{250013FC-C3D6-3BFA-E640-2ACF2295CF34}"/>
          </ac:spMkLst>
        </pc:spChg>
        <pc:spChg chg="mod">
          <ac:chgData name="Ye, Bo /CN/EXT" userId="7b005e9d-1289-41c7-be62-a6f974f142a1" providerId="ADAL" clId="{C89CEF06-0E0E-4D97-B5BC-EED3D77AB948}" dt="2025-03-10T07:24:01.024" v="1655" actId="27803"/>
          <ac:spMkLst>
            <pc:docMk/>
            <pc:sldMk cId="33592256" sldId="331"/>
            <ac:spMk id="58" creationId="{814FE81F-7CC3-7E9E-127D-3C803DEDB126}"/>
          </ac:spMkLst>
        </pc:spChg>
        <pc:spChg chg="mod">
          <ac:chgData name="Ye, Bo /CN/EXT" userId="7b005e9d-1289-41c7-be62-a6f974f142a1" providerId="ADAL" clId="{C89CEF06-0E0E-4D97-B5BC-EED3D77AB948}" dt="2025-03-10T07:24:01.024" v="1655" actId="27803"/>
          <ac:spMkLst>
            <pc:docMk/>
            <pc:sldMk cId="33592256" sldId="331"/>
            <ac:spMk id="60" creationId="{6921BA86-C792-8444-B520-50A1C8E938E7}"/>
          </ac:spMkLst>
        </pc:spChg>
        <pc:spChg chg="mod">
          <ac:chgData name="Ye, Bo /CN/EXT" userId="7b005e9d-1289-41c7-be62-a6f974f142a1" providerId="ADAL" clId="{C89CEF06-0E0E-4D97-B5BC-EED3D77AB948}" dt="2025-03-10T07:24:01.024" v="1655" actId="27803"/>
          <ac:spMkLst>
            <pc:docMk/>
            <pc:sldMk cId="33592256" sldId="331"/>
            <ac:spMk id="61" creationId="{3ACB0248-D7CB-4C6B-8085-3F0C7730900E}"/>
          </ac:spMkLst>
        </pc:spChg>
        <pc:spChg chg="mod">
          <ac:chgData name="Ye, Bo /CN/EXT" userId="7b005e9d-1289-41c7-be62-a6f974f142a1" providerId="ADAL" clId="{C89CEF06-0E0E-4D97-B5BC-EED3D77AB948}" dt="2025-03-10T07:24:01.024" v="1655" actId="27803"/>
          <ac:spMkLst>
            <pc:docMk/>
            <pc:sldMk cId="33592256" sldId="331"/>
            <ac:spMk id="62" creationId="{2E246BE7-695C-2C89-7C12-4DB774300CB5}"/>
          </ac:spMkLst>
        </pc:spChg>
        <pc:spChg chg="mod">
          <ac:chgData name="Ye, Bo /CN/EXT" userId="7b005e9d-1289-41c7-be62-a6f974f142a1" providerId="ADAL" clId="{C89CEF06-0E0E-4D97-B5BC-EED3D77AB948}" dt="2025-03-10T07:24:01.024" v="1655" actId="27803"/>
          <ac:spMkLst>
            <pc:docMk/>
            <pc:sldMk cId="33592256" sldId="331"/>
            <ac:spMk id="63" creationId="{23D106D6-83E8-6E8C-6B1D-8D381E6C318D}"/>
          </ac:spMkLst>
        </pc:spChg>
        <pc:spChg chg="mod">
          <ac:chgData name="Ye, Bo /CN/EXT" userId="7b005e9d-1289-41c7-be62-a6f974f142a1" providerId="ADAL" clId="{C89CEF06-0E0E-4D97-B5BC-EED3D77AB948}" dt="2025-03-10T07:24:01.024" v="1655" actId="27803"/>
          <ac:spMkLst>
            <pc:docMk/>
            <pc:sldMk cId="33592256" sldId="331"/>
            <ac:spMk id="65" creationId="{6746A2E0-0F93-F0A6-2D9C-1F0EB13F9E8A}"/>
          </ac:spMkLst>
        </pc:spChg>
        <pc:spChg chg="mod">
          <ac:chgData name="Ye, Bo /CN/EXT" userId="7b005e9d-1289-41c7-be62-a6f974f142a1" providerId="ADAL" clId="{C89CEF06-0E0E-4D97-B5BC-EED3D77AB948}" dt="2025-03-10T07:24:01.024" v="1655" actId="27803"/>
          <ac:spMkLst>
            <pc:docMk/>
            <pc:sldMk cId="33592256" sldId="331"/>
            <ac:spMk id="66" creationId="{DDB7FBFF-45E2-E201-BC6F-41014C374A2A}"/>
          </ac:spMkLst>
        </pc:spChg>
        <pc:spChg chg="mod">
          <ac:chgData name="Ye, Bo /CN/EXT" userId="7b005e9d-1289-41c7-be62-a6f974f142a1" providerId="ADAL" clId="{C89CEF06-0E0E-4D97-B5BC-EED3D77AB948}" dt="2025-03-10T07:24:01.024" v="1655" actId="27803"/>
          <ac:spMkLst>
            <pc:docMk/>
            <pc:sldMk cId="33592256" sldId="331"/>
            <ac:spMk id="68" creationId="{B4875BA0-F107-64A5-CE20-BC38920F9270}"/>
          </ac:spMkLst>
        </pc:spChg>
        <pc:spChg chg="mod">
          <ac:chgData name="Ye, Bo /CN/EXT" userId="7b005e9d-1289-41c7-be62-a6f974f142a1" providerId="ADAL" clId="{C89CEF06-0E0E-4D97-B5BC-EED3D77AB948}" dt="2025-03-10T07:24:01.024" v="1655" actId="27803"/>
          <ac:spMkLst>
            <pc:docMk/>
            <pc:sldMk cId="33592256" sldId="331"/>
            <ac:spMk id="69" creationId="{5CE821C6-ABD5-12AF-8D63-9BEA251DF501}"/>
          </ac:spMkLst>
        </pc:spChg>
        <pc:spChg chg="mod">
          <ac:chgData name="Ye, Bo /CN/EXT" userId="7b005e9d-1289-41c7-be62-a6f974f142a1" providerId="ADAL" clId="{C89CEF06-0E0E-4D97-B5BC-EED3D77AB948}" dt="2025-03-10T07:24:01.024" v="1655" actId="27803"/>
          <ac:spMkLst>
            <pc:docMk/>
            <pc:sldMk cId="33592256" sldId="331"/>
            <ac:spMk id="71" creationId="{F0160BA1-BF1E-2BDF-079D-A5DDBDCBA269}"/>
          </ac:spMkLst>
        </pc:spChg>
        <pc:spChg chg="mod">
          <ac:chgData name="Ye, Bo /CN/EXT" userId="7b005e9d-1289-41c7-be62-a6f974f142a1" providerId="ADAL" clId="{C89CEF06-0E0E-4D97-B5BC-EED3D77AB948}" dt="2025-03-10T07:24:01.024" v="1655" actId="27803"/>
          <ac:spMkLst>
            <pc:docMk/>
            <pc:sldMk cId="33592256" sldId="331"/>
            <ac:spMk id="72" creationId="{A7AFA7C4-7DD5-8FFD-F1DF-F97180126FE5}"/>
          </ac:spMkLst>
        </pc:spChg>
        <pc:spChg chg="mod">
          <ac:chgData name="Ye, Bo /CN/EXT" userId="7b005e9d-1289-41c7-be62-a6f974f142a1" providerId="ADAL" clId="{C89CEF06-0E0E-4D97-B5BC-EED3D77AB948}" dt="2025-03-10T07:24:01.024" v="1655" actId="27803"/>
          <ac:spMkLst>
            <pc:docMk/>
            <pc:sldMk cId="33592256" sldId="331"/>
            <ac:spMk id="74" creationId="{E95F09EF-6976-4943-D273-7D2F607899A1}"/>
          </ac:spMkLst>
        </pc:spChg>
        <pc:spChg chg="mod">
          <ac:chgData name="Ye, Bo /CN/EXT" userId="7b005e9d-1289-41c7-be62-a6f974f142a1" providerId="ADAL" clId="{C89CEF06-0E0E-4D97-B5BC-EED3D77AB948}" dt="2025-03-10T07:24:01.024" v="1655" actId="27803"/>
          <ac:spMkLst>
            <pc:docMk/>
            <pc:sldMk cId="33592256" sldId="331"/>
            <ac:spMk id="75" creationId="{8BB75DA3-0DC4-1574-DC1C-965680D1EAAA}"/>
          </ac:spMkLst>
        </pc:spChg>
        <pc:spChg chg="mod">
          <ac:chgData name="Ye, Bo /CN/EXT" userId="7b005e9d-1289-41c7-be62-a6f974f142a1" providerId="ADAL" clId="{C89CEF06-0E0E-4D97-B5BC-EED3D77AB948}" dt="2025-03-10T07:24:01.024" v="1655" actId="27803"/>
          <ac:spMkLst>
            <pc:docMk/>
            <pc:sldMk cId="33592256" sldId="331"/>
            <ac:spMk id="76" creationId="{E18F5839-711A-B34E-57E8-0DC5451CCD5E}"/>
          </ac:spMkLst>
        </pc:spChg>
        <pc:spChg chg="mod">
          <ac:chgData name="Ye, Bo /CN/EXT" userId="7b005e9d-1289-41c7-be62-a6f974f142a1" providerId="ADAL" clId="{C89CEF06-0E0E-4D97-B5BC-EED3D77AB948}" dt="2025-03-10T07:24:01.024" v="1655" actId="27803"/>
          <ac:spMkLst>
            <pc:docMk/>
            <pc:sldMk cId="33592256" sldId="331"/>
            <ac:spMk id="78" creationId="{5A6C3408-C778-3D69-06F9-E09BD80496AB}"/>
          </ac:spMkLst>
        </pc:spChg>
        <pc:spChg chg="mod">
          <ac:chgData name="Ye, Bo /CN/EXT" userId="7b005e9d-1289-41c7-be62-a6f974f142a1" providerId="ADAL" clId="{C89CEF06-0E0E-4D97-B5BC-EED3D77AB948}" dt="2025-03-10T07:24:01.024" v="1655" actId="27803"/>
          <ac:spMkLst>
            <pc:docMk/>
            <pc:sldMk cId="33592256" sldId="331"/>
            <ac:spMk id="79" creationId="{15B02EF7-118E-AB45-89FE-64546F981EE5}"/>
          </ac:spMkLst>
        </pc:spChg>
        <pc:spChg chg="mod">
          <ac:chgData name="Ye, Bo /CN/EXT" userId="7b005e9d-1289-41c7-be62-a6f974f142a1" providerId="ADAL" clId="{C89CEF06-0E0E-4D97-B5BC-EED3D77AB948}" dt="2025-03-10T07:24:01.024" v="1655" actId="27803"/>
          <ac:spMkLst>
            <pc:docMk/>
            <pc:sldMk cId="33592256" sldId="331"/>
            <ac:spMk id="80" creationId="{29205FCE-4456-6EF6-C115-EF227CC0023E}"/>
          </ac:spMkLst>
        </pc:spChg>
        <pc:spChg chg="mod">
          <ac:chgData name="Ye, Bo /CN/EXT" userId="7b005e9d-1289-41c7-be62-a6f974f142a1" providerId="ADAL" clId="{C89CEF06-0E0E-4D97-B5BC-EED3D77AB948}" dt="2025-03-10T07:24:01.024" v="1655" actId="27803"/>
          <ac:spMkLst>
            <pc:docMk/>
            <pc:sldMk cId="33592256" sldId="331"/>
            <ac:spMk id="81" creationId="{62EC4D10-F8A5-74CA-FF67-77EB170C07AF}"/>
          </ac:spMkLst>
        </pc:spChg>
        <pc:spChg chg="mod">
          <ac:chgData name="Ye, Bo /CN/EXT" userId="7b005e9d-1289-41c7-be62-a6f974f142a1" providerId="ADAL" clId="{C89CEF06-0E0E-4D97-B5BC-EED3D77AB948}" dt="2025-03-10T07:24:01.024" v="1655" actId="27803"/>
          <ac:spMkLst>
            <pc:docMk/>
            <pc:sldMk cId="33592256" sldId="331"/>
            <ac:spMk id="83" creationId="{DB5550D1-855C-49E7-CC61-C379E3B970D3}"/>
          </ac:spMkLst>
        </pc:spChg>
        <pc:spChg chg="mod">
          <ac:chgData name="Ye, Bo /CN/EXT" userId="7b005e9d-1289-41c7-be62-a6f974f142a1" providerId="ADAL" clId="{C89CEF06-0E0E-4D97-B5BC-EED3D77AB948}" dt="2025-03-10T07:24:01.024" v="1655" actId="27803"/>
          <ac:spMkLst>
            <pc:docMk/>
            <pc:sldMk cId="33592256" sldId="331"/>
            <ac:spMk id="84" creationId="{248C82BF-2E8C-3110-D665-335D56857F46}"/>
          </ac:spMkLst>
        </pc:spChg>
        <pc:spChg chg="mod">
          <ac:chgData name="Ye, Bo /CN/EXT" userId="7b005e9d-1289-41c7-be62-a6f974f142a1" providerId="ADAL" clId="{C89CEF06-0E0E-4D97-B5BC-EED3D77AB948}" dt="2025-03-10T07:24:01.024" v="1655" actId="27803"/>
          <ac:spMkLst>
            <pc:docMk/>
            <pc:sldMk cId="33592256" sldId="331"/>
            <ac:spMk id="86" creationId="{E8A92E35-8913-42B9-1C7C-E602B45E21C5}"/>
          </ac:spMkLst>
        </pc:spChg>
        <pc:spChg chg="mod">
          <ac:chgData name="Ye, Bo /CN/EXT" userId="7b005e9d-1289-41c7-be62-a6f974f142a1" providerId="ADAL" clId="{C89CEF06-0E0E-4D97-B5BC-EED3D77AB948}" dt="2025-03-10T07:24:01.024" v="1655" actId="27803"/>
          <ac:spMkLst>
            <pc:docMk/>
            <pc:sldMk cId="33592256" sldId="331"/>
            <ac:spMk id="87" creationId="{5BFE42A9-65D7-7152-E9F1-59E86AD25285}"/>
          </ac:spMkLst>
        </pc:spChg>
        <pc:spChg chg="mod">
          <ac:chgData name="Ye, Bo /CN/EXT" userId="7b005e9d-1289-41c7-be62-a6f974f142a1" providerId="ADAL" clId="{C89CEF06-0E0E-4D97-B5BC-EED3D77AB948}" dt="2025-03-10T07:24:01.024" v="1655" actId="27803"/>
          <ac:spMkLst>
            <pc:docMk/>
            <pc:sldMk cId="33592256" sldId="331"/>
            <ac:spMk id="88" creationId="{A19F5EB3-F53B-D34C-E030-2477715F278B}"/>
          </ac:spMkLst>
        </pc:spChg>
        <pc:spChg chg="mod">
          <ac:chgData name="Ye, Bo /CN/EXT" userId="7b005e9d-1289-41c7-be62-a6f974f142a1" providerId="ADAL" clId="{C89CEF06-0E0E-4D97-B5BC-EED3D77AB948}" dt="2025-03-10T07:24:01.024" v="1655" actId="27803"/>
          <ac:spMkLst>
            <pc:docMk/>
            <pc:sldMk cId="33592256" sldId="331"/>
            <ac:spMk id="90" creationId="{E61F1AD0-52CE-C55E-AD2C-8B7EE2E709E0}"/>
          </ac:spMkLst>
        </pc:spChg>
        <pc:spChg chg="mod">
          <ac:chgData name="Ye, Bo /CN/EXT" userId="7b005e9d-1289-41c7-be62-a6f974f142a1" providerId="ADAL" clId="{C89CEF06-0E0E-4D97-B5BC-EED3D77AB948}" dt="2025-03-10T07:24:01.024" v="1655" actId="27803"/>
          <ac:spMkLst>
            <pc:docMk/>
            <pc:sldMk cId="33592256" sldId="331"/>
            <ac:spMk id="91" creationId="{01B2108E-DEDA-6529-9D6C-BA8E03003471}"/>
          </ac:spMkLst>
        </pc:spChg>
        <pc:spChg chg="mod">
          <ac:chgData name="Ye, Bo /CN/EXT" userId="7b005e9d-1289-41c7-be62-a6f974f142a1" providerId="ADAL" clId="{C89CEF06-0E0E-4D97-B5BC-EED3D77AB948}" dt="2025-03-10T07:24:01.024" v="1655" actId="27803"/>
          <ac:spMkLst>
            <pc:docMk/>
            <pc:sldMk cId="33592256" sldId="331"/>
            <ac:spMk id="93" creationId="{FA6BCA6B-38A2-3E21-A4B8-5CAA8B1E2276}"/>
          </ac:spMkLst>
        </pc:spChg>
        <pc:spChg chg="mod">
          <ac:chgData name="Ye, Bo /CN/EXT" userId="7b005e9d-1289-41c7-be62-a6f974f142a1" providerId="ADAL" clId="{C89CEF06-0E0E-4D97-B5BC-EED3D77AB948}" dt="2025-03-10T07:24:01.024" v="1655" actId="27803"/>
          <ac:spMkLst>
            <pc:docMk/>
            <pc:sldMk cId="33592256" sldId="331"/>
            <ac:spMk id="94" creationId="{617D0423-D353-1E8A-8AD7-96F5ABB75AD7}"/>
          </ac:spMkLst>
        </pc:spChg>
        <pc:spChg chg="mod">
          <ac:chgData name="Ye, Bo /CN/EXT" userId="7b005e9d-1289-41c7-be62-a6f974f142a1" providerId="ADAL" clId="{C89CEF06-0E0E-4D97-B5BC-EED3D77AB948}" dt="2025-03-10T07:24:01.024" v="1655" actId="27803"/>
          <ac:spMkLst>
            <pc:docMk/>
            <pc:sldMk cId="33592256" sldId="331"/>
            <ac:spMk id="95" creationId="{7E82C522-74DF-A926-0915-CDFAD9D1C285}"/>
          </ac:spMkLst>
        </pc:spChg>
        <pc:spChg chg="mod">
          <ac:chgData name="Ye, Bo /CN/EXT" userId="7b005e9d-1289-41c7-be62-a6f974f142a1" providerId="ADAL" clId="{C89CEF06-0E0E-4D97-B5BC-EED3D77AB948}" dt="2025-03-10T07:24:01.024" v="1655" actId="27803"/>
          <ac:spMkLst>
            <pc:docMk/>
            <pc:sldMk cId="33592256" sldId="331"/>
            <ac:spMk id="97" creationId="{617442D4-89F1-2E4B-7548-DCAAC5DF3ADE}"/>
          </ac:spMkLst>
        </pc:spChg>
        <pc:spChg chg="mod">
          <ac:chgData name="Ye, Bo /CN/EXT" userId="7b005e9d-1289-41c7-be62-a6f974f142a1" providerId="ADAL" clId="{C89CEF06-0E0E-4D97-B5BC-EED3D77AB948}" dt="2025-03-10T07:24:01.024" v="1655" actId="27803"/>
          <ac:spMkLst>
            <pc:docMk/>
            <pc:sldMk cId="33592256" sldId="331"/>
            <ac:spMk id="98" creationId="{4295050A-CD8D-A8F6-DF18-79647D345F55}"/>
          </ac:spMkLst>
        </pc:spChg>
        <pc:spChg chg="mod">
          <ac:chgData name="Ye, Bo /CN/EXT" userId="7b005e9d-1289-41c7-be62-a6f974f142a1" providerId="ADAL" clId="{C89CEF06-0E0E-4D97-B5BC-EED3D77AB948}" dt="2025-03-10T07:24:01.024" v="1655" actId="27803"/>
          <ac:spMkLst>
            <pc:docMk/>
            <pc:sldMk cId="33592256" sldId="331"/>
            <ac:spMk id="99" creationId="{D93ACFE0-7656-C4D9-95E5-76F204E8E0EE}"/>
          </ac:spMkLst>
        </pc:spChg>
        <pc:spChg chg="mod">
          <ac:chgData name="Ye, Bo /CN/EXT" userId="7b005e9d-1289-41c7-be62-a6f974f142a1" providerId="ADAL" clId="{C89CEF06-0E0E-4D97-B5BC-EED3D77AB948}" dt="2025-03-10T07:24:01.024" v="1655" actId="27803"/>
          <ac:spMkLst>
            <pc:docMk/>
            <pc:sldMk cId="33592256" sldId="331"/>
            <ac:spMk id="100" creationId="{ED9E461D-8DD0-16B9-1FE6-077E704EC60A}"/>
          </ac:spMkLst>
        </pc:spChg>
        <pc:spChg chg="mod">
          <ac:chgData name="Ye, Bo /CN/EXT" userId="7b005e9d-1289-41c7-be62-a6f974f142a1" providerId="ADAL" clId="{C89CEF06-0E0E-4D97-B5BC-EED3D77AB948}" dt="2025-03-10T07:24:01.024" v="1655" actId="27803"/>
          <ac:spMkLst>
            <pc:docMk/>
            <pc:sldMk cId="33592256" sldId="331"/>
            <ac:spMk id="102" creationId="{3D258748-5107-F3C0-523F-8B0C773F7196}"/>
          </ac:spMkLst>
        </pc:spChg>
        <pc:spChg chg="mod">
          <ac:chgData name="Ye, Bo /CN/EXT" userId="7b005e9d-1289-41c7-be62-a6f974f142a1" providerId="ADAL" clId="{C89CEF06-0E0E-4D97-B5BC-EED3D77AB948}" dt="2025-03-10T07:24:01.024" v="1655" actId="27803"/>
          <ac:spMkLst>
            <pc:docMk/>
            <pc:sldMk cId="33592256" sldId="331"/>
            <ac:spMk id="103" creationId="{C34673E7-F775-1D43-EBB6-9EAC441CB1AE}"/>
          </ac:spMkLst>
        </pc:spChg>
        <pc:spChg chg="mod">
          <ac:chgData name="Ye, Bo /CN/EXT" userId="7b005e9d-1289-41c7-be62-a6f974f142a1" providerId="ADAL" clId="{C89CEF06-0E0E-4D97-B5BC-EED3D77AB948}" dt="2025-03-10T07:24:01.024" v="1655" actId="27803"/>
          <ac:spMkLst>
            <pc:docMk/>
            <pc:sldMk cId="33592256" sldId="331"/>
            <ac:spMk id="104" creationId="{95291451-1B15-071D-73AB-F7CE241A2DF2}"/>
          </ac:spMkLst>
        </pc:spChg>
        <pc:spChg chg="mod">
          <ac:chgData name="Ye, Bo /CN/EXT" userId="7b005e9d-1289-41c7-be62-a6f974f142a1" providerId="ADAL" clId="{C89CEF06-0E0E-4D97-B5BC-EED3D77AB948}" dt="2025-03-10T07:24:01.024" v="1655" actId="27803"/>
          <ac:spMkLst>
            <pc:docMk/>
            <pc:sldMk cId="33592256" sldId="331"/>
            <ac:spMk id="105" creationId="{ED5ECE21-1914-21E5-BACC-E39D75948D2D}"/>
          </ac:spMkLst>
        </pc:spChg>
        <pc:spChg chg="mod">
          <ac:chgData name="Ye, Bo /CN/EXT" userId="7b005e9d-1289-41c7-be62-a6f974f142a1" providerId="ADAL" clId="{C89CEF06-0E0E-4D97-B5BC-EED3D77AB948}" dt="2025-03-10T07:24:01.024" v="1655" actId="27803"/>
          <ac:spMkLst>
            <pc:docMk/>
            <pc:sldMk cId="33592256" sldId="331"/>
            <ac:spMk id="107" creationId="{82485125-4706-521A-ECA6-F3BAA9675862}"/>
          </ac:spMkLst>
        </pc:spChg>
        <pc:spChg chg="mod">
          <ac:chgData name="Ye, Bo /CN/EXT" userId="7b005e9d-1289-41c7-be62-a6f974f142a1" providerId="ADAL" clId="{C89CEF06-0E0E-4D97-B5BC-EED3D77AB948}" dt="2025-03-10T07:24:01.024" v="1655" actId="27803"/>
          <ac:spMkLst>
            <pc:docMk/>
            <pc:sldMk cId="33592256" sldId="331"/>
            <ac:spMk id="108" creationId="{073E7E41-B2B6-9FDC-18AB-D0C96D3C6EB0}"/>
          </ac:spMkLst>
        </pc:spChg>
        <pc:spChg chg="mod">
          <ac:chgData name="Ye, Bo /CN/EXT" userId="7b005e9d-1289-41c7-be62-a6f974f142a1" providerId="ADAL" clId="{C89CEF06-0E0E-4D97-B5BC-EED3D77AB948}" dt="2025-03-10T07:24:01.024" v="1655" actId="27803"/>
          <ac:spMkLst>
            <pc:docMk/>
            <pc:sldMk cId="33592256" sldId="331"/>
            <ac:spMk id="110" creationId="{509462D2-17C5-0A9B-2AF3-44FF500E51B6}"/>
          </ac:spMkLst>
        </pc:spChg>
        <pc:spChg chg="mod">
          <ac:chgData name="Ye, Bo /CN/EXT" userId="7b005e9d-1289-41c7-be62-a6f974f142a1" providerId="ADAL" clId="{C89CEF06-0E0E-4D97-B5BC-EED3D77AB948}" dt="2025-03-10T07:24:01.024" v="1655" actId="27803"/>
          <ac:spMkLst>
            <pc:docMk/>
            <pc:sldMk cId="33592256" sldId="331"/>
            <ac:spMk id="111" creationId="{76A38E3C-CE6E-4554-C5D9-8D7483CD52F5}"/>
          </ac:spMkLst>
        </pc:spChg>
        <pc:spChg chg="mod">
          <ac:chgData name="Ye, Bo /CN/EXT" userId="7b005e9d-1289-41c7-be62-a6f974f142a1" providerId="ADAL" clId="{C89CEF06-0E0E-4D97-B5BC-EED3D77AB948}" dt="2025-03-10T07:24:01.024" v="1655" actId="27803"/>
          <ac:spMkLst>
            <pc:docMk/>
            <pc:sldMk cId="33592256" sldId="331"/>
            <ac:spMk id="112" creationId="{FBAF7706-7FFD-863A-3F73-8BF6BD8B40B5}"/>
          </ac:spMkLst>
        </pc:spChg>
        <pc:spChg chg="mod">
          <ac:chgData name="Ye, Bo /CN/EXT" userId="7b005e9d-1289-41c7-be62-a6f974f142a1" providerId="ADAL" clId="{C89CEF06-0E0E-4D97-B5BC-EED3D77AB948}" dt="2025-03-10T07:24:01.024" v="1655" actId="27803"/>
          <ac:spMkLst>
            <pc:docMk/>
            <pc:sldMk cId="33592256" sldId="331"/>
            <ac:spMk id="113" creationId="{C617F469-B7F4-EEDB-CA6B-2A71528285C7}"/>
          </ac:spMkLst>
        </pc:spChg>
        <pc:spChg chg="mod">
          <ac:chgData name="Ye, Bo /CN/EXT" userId="7b005e9d-1289-41c7-be62-a6f974f142a1" providerId="ADAL" clId="{C89CEF06-0E0E-4D97-B5BC-EED3D77AB948}" dt="2025-03-10T07:24:01.024" v="1655" actId="27803"/>
          <ac:spMkLst>
            <pc:docMk/>
            <pc:sldMk cId="33592256" sldId="331"/>
            <ac:spMk id="115" creationId="{E768726C-AFB3-83C9-20BC-1975ADFD7CB2}"/>
          </ac:spMkLst>
        </pc:spChg>
        <pc:spChg chg="mod">
          <ac:chgData name="Ye, Bo /CN/EXT" userId="7b005e9d-1289-41c7-be62-a6f974f142a1" providerId="ADAL" clId="{C89CEF06-0E0E-4D97-B5BC-EED3D77AB948}" dt="2025-03-10T07:24:01.024" v="1655" actId="27803"/>
          <ac:spMkLst>
            <pc:docMk/>
            <pc:sldMk cId="33592256" sldId="331"/>
            <ac:spMk id="116" creationId="{B141C188-3B97-6D47-02A1-4C90431ACF24}"/>
          </ac:spMkLst>
        </pc:spChg>
        <pc:spChg chg="mod">
          <ac:chgData name="Ye, Bo /CN/EXT" userId="7b005e9d-1289-41c7-be62-a6f974f142a1" providerId="ADAL" clId="{C89CEF06-0E0E-4D97-B5BC-EED3D77AB948}" dt="2025-03-10T07:24:01.024" v="1655" actId="27803"/>
          <ac:spMkLst>
            <pc:docMk/>
            <pc:sldMk cId="33592256" sldId="331"/>
            <ac:spMk id="117" creationId="{90556B25-ED04-5D57-B809-57280AC7D7A1}"/>
          </ac:spMkLst>
        </pc:spChg>
        <pc:spChg chg="mod">
          <ac:chgData name="Ye, Bo /CN/EXT" userId="7b005e9d-1289-41c7-be62-a6f974f142a1" providerId="ADAL" clId="{C89CEF06-0E0E-4D97-B5BC-EED3D77AB948}" dt="2025-03-10T07:24:01.024" v="1655" actId="27803"/>
          <ac:spMkLst>
            <pc:docMk/>
            <pc:sldMk cId="33592256" sldId="331"/>
            <ac:spMk id="118" creationId="{4A0839E7-A899-5B5C-0AE9-AEDE97BCFA62}"/>
          </ac:spMkLst>
        </pc:spChg>
        <pc:spChg chg="mod">
          <ac:chgData name="Ye, Bo /CN/EXT" userId="7b005e9d-1289-41c7-be62-a6f974f142a1" providerId="ADAL" clId="{C89CEF06-0E0E-4D97-B5BC-EED3D77AB948}" dt="2025-03-10T07:24:01.024" v="1655" actId="27803"/>
          <ac:spMkLst>
            <pc:docMk/>
            <pc:sldMk cId="33592256" sldId="331"/>
            <ac:spMk id="120" creationId="{58619DD7-2538-5FDA-A208-7DAE4B0B4BEB}"/>
          </ac:spMkLst>
        </pc:spChg>
        <pc:spChg chg="mod">
          <ac:chgData name="Ye, Bo /CN/EXT" userId="7b005e9d-1289-41c7-be62-a6f974f142a1" providerId="ADAL" clId="{C89CEF06-0E0E-4D97-B5BC-EED3D77AB948}" dt="2025-03-10T07:24:01.024" v="1655" actId="27803"/>
          <ac:spMkLst>
            <pc:docMk/>
            <pc:sldMk cId="33592256" sldId="331"/>
            <ac:spMk id="121" creationId="{25CC8CE4-5331-CA34-B39E-B91FA8A441DA}"/>
          </ac:spMkLst>
        </pc:spChg>
        <pc:spChg chg="mod">
          <ac:chgData name="Ye, Bo /CN/EXT" userId="7b005e9d-1289-41c7-be62-a6f974f142a1" providerId="ADAL" clId="{C89CEF06-0E0E-4D97-B5BC-EED3D77AB948}" dt="2025-03-10T07:24:01.024" v="1655" actId="27803"/>
          <ac:spMkLst>
            <pc:docMk/>
            <pc:sldMk cId="33592256" sldId="331"/>
            <ac:spMk id="122" creationId="{360A361C-F154-E5C1-5416-DEAB9AA97494}"/>
          </ac:spMkLst>
        </pc:spChg>
        <pc:spChg chg="mod">
          <ac:chgData name="Ye, Bo /CN/EXT" userId="7b005e9d-1289-41c7-be62-a6f974f142a1" providerId="ADAL" clId="{C89CEF06-0E0E-4D97-B5BC-EED3D77AB948}" dt="2025-03-10T07:24:01.024" v="1655" actId="27803"/>
          <ac:spMkLst>
            <pc:docMk/>
            <pc:sldMk cId="33592256" sldId="331"/>
            <ac:spMk id="123" creationId="{0D697722-D294-89D8-45D9-514C7C4A49AD}"/>
          </ac:spMkLst>
        </pc:spChg>
        <pc:spChg chg="mod">
          <ac:chgData name="Ye, Bo /CN/EXT" userId="7b005e9d-1289-41c7-be62-a6f974f142a1" providerId="ADAL" clId="{C89CEF06-0E0E-4D97-B5BC-EED3D77AB948}" dt="2025-03-10T07:24:01.024" v="1655" actId="27803"/>
          <ac:spMkLst>
            <pc:docMk/>
            <pc:sldMk cId="33592256" sldId="331"/>
            <ac:spMk id="125" creationId="{B45C2DE2-CA34-173B-A6C2-A5EC97903FEC}"/>
          </ac:spMkLst>
        </pc:spChg>
        <pc:spChg chg="mod">
          <ac:chgData name="Ye, Bo /CN/EXT" userId="7b005e9d-1289-41c7-be62-a6f974f142a1" providerId="ADAL" clId="{C89CEF06-0E0E-4D97-B5BC-EED3D77AB948}" dt="2025-03-10T07:24:01.024" v="1655" actId="27803"/>
          <ac:spMkLst>
            <pc:docMk/>
            <pc:sldMk cId="33592256" sldId="331"/>
            <ac:spMk id="126" creationId="{546ACA22-187E-A1AA-2987-4B0D161DF26F}"/>
          </ac:spMkLst>
        </pc:spChg>
        <pc:spChg chg="mod">
          <ac:chgData name="Ye, Bo /CN/EXT" userId="7b005e9d-1289-41c7-be62-a6f974f142a1" providerId="ADAL" clId="{C89CEF06-0E0E-4D97-B5BC-EED3D77AB948}" dt="2025-03-10T07:24:01.024" v="1655" actId="27803"/>
          <ac:spMkLst>
            <pc:docMk/>
            <pc:sldMk cId="33592256" sldId="331"/>
            <ac:spMk id="127" creationId="{B76F0886-6C70-7E81-8520-7B798798C122}"/>
          </ac:spMkLst>
        </pc:spChg>
        <pc:spChg chg="mod">
          <ac:chgData name="Ye, Bo /CN/EXT" userId="7b005e9d-1289-41c7-be62-a6f974f142a1" providerId="ADAL" clId="{C89CEF06-0E0E-4D97-B5BC-EED3D77AB948}" dt="2025-03-10T07:24:01.024" v="1655" actId="27803"/>
          <ac:spMkLst>
            <pc:docMk/>
            <pc:sldMk cId="33592256" sldId="331"/>
            <ac:spMk id="128" creationId="{249A60BB-7F10-D060-CE4F-ECB5BDBE8796}"/>
          </ac:spMkLst>
        </pc:spChg>
        <pc:spChg chg="mod">
          <ac:chgData name="Ye, Bo /CN/EXT" userId="7b005e9d-1289-41c7-be62-a6f974f142a1" providerId="ADAL" clId="{C89CEF06-0E0E-4D97-B5BC-EED3D77AB948}" dt="2025-03-10T07:24:01.024" v="1655" actId="27803"/>
          <ac:spMkLst>
            <pc:docMk/>
            <pc:sldMk cId="33592256" sldId="331"/>
            <ac:spMk id="130" creationId="{A4AA4AB2-C9DD-4D2B-E59C-7DC2C9F4B774}"/>
          </ac:spMkLst>
        </pc:spChg>
        <pc:spChg chg="mod">
          <ac:chgData name="Ye, Bo /CN/EXT" userId="7b005e9d-1289-41c7-be62-a6f974f142a1" providerId="ADAL" clId="{C89CEF06-0E0E-4D97-B5BC-EED3D77AB948}" dt="2025-03-10T07:24:01.024" v="1655" actId="27803"/>
          <ac:spMkLst>
            <pc:docMk/>
            <pc:sldMk cId="33592256" sldId="331"/>
            <ac:spMk id="131" creationId="{58AABD95-E06C-F7E4-1D07-2F8018138333}"/>
          </ac:spMkLst>
        </pc:spChg>
        <pc:spChg chg="mod">
          <ac:chgData name="Ye, Bo /CN/EXT" userId="7b005e9d-1289-41c7-be62-a6f974f142a1" providerId="ADAL" clId="{C89CEF06-0E0E-4D97-B5BC-EED3D77AB948}" dt="2025-03-10T07:24:01.024" v="1655" actId="27803"/>
          <ac:spMkLst>
            <pc:docMk/>
            <pc:sldMk cId="33592256" sldId="331"/>
            <ac:spMk id="132" creationId="{FFD49F7D-B017-75EF-621E-D80D48E37FCE}"/>
          </ac:spMkLst>
        </pc:spChg>
        <pc:spChg chg="mod">
          <ac:chgData name="Ye, Bo /CN/EXT" userId="7b005e9d-1289-41c7-be62-a6f974f142a1" providerId="ADAL" clId="{C89CEF06-0E0E-4D97-B5BC-EED3D77AB948}" dt="2025-03-10T07:24:01.024" v="1655" actId="27803"/>
          <ac:spMkLst>
            <pc:docMk/>
            <pc:sldMk cId="33592256" sldId="331"/>
            <ac:spMk id="133" creationId="{F401D846-9BEC-AB16-B95D-7FCCAD1CACAD}"/>
          </ac:spMkLst>
        </pc:spChg>
        <pc:spChg chg="mod">
          <ac:chgData name="Ye, Bo /CN/EXT" userId="7b005e9d-1289-41c7-be62-a6f974f142a1" providerId="ADAL" clId="{C89CEF06-0E0E-4D97-B5BC-EED3D77AB948}" dt="2025-03-10T07:24:01.024" v="1655" actId="27803"/>
          <ac:spMkLst>
            <pc:docMk/>
            <pc:sldMk cId="33592256" sldId="331"/>
            <ac:spMk id="135" creationId="{260F4121-9EB7-FEA8-E67E-7C3C7B386E24}"/>
          </ac:spMkLst>
        </pc:spChg>
        <pc:spChg chg="mod">
          <ac:chgData name="Ye, Bo /CN/EXT" userId="7b005e9d-1289-41c7-be62-a6f974f142a1" providerId="ADAL" clId="{C89CEF06-0E0E-4D97-B5BC-EED3D77AB948}" dt="2025-03-10T07:24:01.024" v="1655" actId="27803"/>
          <ac:spMkLst>
            <pc:docMk/>
            <pc:sldMk cId="33592256" sldId="331"/>
            <ac:spMk id="136" creationId="{6239B495-C352-2E5A-F685-DA04C63F41EB}"/>
          </ac:spMkLst>
        </pc:spChg>
        <pc:spChg chg="mod">
          <ac:chgData name="Ye, Bo /CN/EXT" userId="7b005e9d-1289-41c7-be62-a6f974f142a1" providerId="ADAL" clId="{C89CEF06-0E0E-4D97-B5BC-EED3D77AB948}" dt="2025-03-10T07:24:01.024" v="1655" actId="27803"/>
          <ac:spMkLst>
            <pc:docMk/>
            <pc:sldMk cId="33592256" sldId="331"/>
            <ac:spMk id="137" creationId="{BC8D49F5-DD7A-A938-951D-467D6789F774}"/>
          </ac:spMkLst>
        </pc:spChg>
        <pc:spChg chg="mod">
          <ac:chgData name="Ye, Bo /CN/EXT" userId="7b005e9d-1289-41c7-be62-a6f974f142a1" providerId="ADAL" clId="{C89CEF06-0E0E-4D97-B5BC-EED3D77AB948}" dt="2025-03-10T07:24:01.024" v="1655" actId="27803"/>
          <ac:spMkLst>
            <pc:docMk/>
            <pc:sldMk cId="33592256" sldId="331"/>
            <ac:spMk id="139" creationId="{FC6048C3-9D5D-1455-C6CB-D8BBD780C307}"/>
          </ac:spMkLst>
        </pc:spChg>
        <pc:spChg chg="mod">
          <ac:chgData name="Ye, Bo /CN/EXT" userId="7b005e9d-1289-41c7-be62-a6f974f142a1" providerId="ADAL" clId="{C89CEF06-0E0E-4D97-B5BC-EED3D77AB948}" dt="2025-03-10T07:24:01.024" v="1655" actId="27803"/>
          <ac:spMkLst>
            <pc:docMk/>
            <pc:sldMk cId="33592256" sldId="331"/>
            <ac:spMk id="140" creationId="{85F98996-12CC-F11C-3A6C-DECBDAFC7FC2}"/>
          </ac:spMkLst>
        </pc:spChg>
        <pc:spChg chg="mod">
          <ac:chgData name="Ye, Bo /CN/EXT" userId="7b005e9d-1289-41c7-be62-a6f974f142a1" providerId="ADAL" clId="{C89CEF06-0E0E-4D97-B5BC-EED3D77AB948}" dt="2025-03-10T07:24:01.024" v="1655" actId="27803"/>
          <ac:spMkLst>
            <pc:docMk/>
            <pc:sldMk cId="33592256" sldId="331"/>
            <ac:spMk id="142" creationId="{5325919F-2DCF-EF7A-3E27-3AB94EDC4E60}"/>
          </ac:spMkLst>
        </pc:spChg>
        <pc:spChg chg="mod">
          <ac:chgData name="Ye, Bo /CN/EXT" userId="7b005e9d-1289-41c7-be62-a6f974f142a1" providerId="ADAL" clId="{C89CEF06-0E0E-4D97-B5BC-EED3D77AB948}" dt="2025-03-10T07:24:01.024" v="1655" actId="27803"/>
          <ac:spMkLst>
            <pc:docMk/>
            <pc:sldMk cId="33592256" sldId="331"/>
            <ac:spMk id="143" creationId="{506473EB-71DD-6B36-4E7B-945B6DB36CF1}"/>
          </ac:spMkLst>
        </pc:spChg>
        <pc:spChg chg="mod">
          <ac:chgData name="Ye, Bo /CN/EXT" userId="7b005e9d-1289-41c7-be62-a6f974f142a1" providerId="ADAL" clId="{C89CEF06-0E0E-4D97-B5BC-EED3D77AB948}" dt="2025-03-10T07:24:01.024" v="1655" actId="27803"/>
          <ac:spMkLst>
            <pc:docMk/>
            <pc:sldMk cId="33592256" sldId="331"/>
            <ac:spMk id="144" creationId="{41417E34-94AB-F6F6-0266-2BA924CC36A5}"/>
          </ac:spMkLst>
        </pc:spChg>
        <pc:spChg chg="mod">
          <ac:chgData name="Ye, Bo /CN/EXT" userId="7b005e9d-1289-41c7-be62-a6f974f142a1" providerId="ADAL" clId="{C89CEF06-0E0E-4D97-B5BC-EED3D77AB948}" dt="2025-03-10T07:24:01.024" v="1655" actId="27803"/>
          <ac:spMkLst>
            <pc:docMk/>
            <pc:sldMk cId="33592256" sldId="331"/>
            <ac:spMk id="145" creationId="{EACD6C5C-088C-E1BE-1CBF-6009EFF30878}"/>
          </ac:spMkLst>
        </pc:spChg>
        <pc:spChg chg="mod">
          <ac:chgData name="Ye, Bo /CN/EXT" userId="7b005e9d-1289-41c7-be62-a6f974f142a1" providerId="ADAL" clId="{C89CEF06-0E0E-4D97-B5BC-EED3D77AB948}" dt="2025-03-10T07:24:01.024" v="1655" actId="27803"/>
          <ac:spMkLst>
            <pc:docMk/>
            <pc:sldMk cId="33592256" sldId="331"/>
            <ac:spMk id="147" creationId="{0BBFE5D6-AC62-386B-9657-74E7E5385600}"/>
          </ac:spMkLst>
        </pc:spChg>
        <pc:spChg chg="mod">
          <ac:chgData name="Ye, Bo /CN/EXT" userId="7b005e9d-1289-41c7-be62-a6f974f142a1" providerId="ADAL" clId="{C89CEF06-0E0E-4D97-B5BC-EED3D77AB948}" dt="2025-03-10T07:24:01.024" v="1655" actId="27803"/>
          <ac:spMkLst>
            <pc:docMk/>
            <pc:sldMk cId="33592256" sldId="331"/>
            <ac:spMk id="148" creationId="{18513D12-A535-6EFA-A527-BFCE7D2E7527}"/>
          </ac:spMkLst>
        </pc:spChg>
        <pc:spChg chg="mod">
          <ac:chgData name="Ye, Bo /CN/EXT" userId="7b005e9d-1289-41c7-be62-a6f974f142a1" providerId="ADAL" clId="{C89CEF06-0E0E-4D97-B5BC-EED3D77AB948}" dt="2025-03-10T07:24:01.024" v="1655" actId="27803"/>
          <ac:spMkLst>
            <pc:docMk/>
            <pc:sldMk cId="33592256" sldId="331"/>
            <ac:spMk id="149" creationId="{F8D2B7B9-3AED-7818-4C4C-1C88ADF859C5}"/>
          </ac:spMkLst>
        </pc:spChg>
        <pc:spChg chg="mod">
          <ac:chgData name="Ye, Bo /CN/EXT" userId="7b005e9d-1289-41c7-be62-a6f974f142a1" providerId="ADAL" clId="{C89CEF06-0E0E-4D97-B5BC-EED3D77AB948}" dt="2025-03-10T07:24:01.024" v="1655" actId="27803"/>
          <ac:spMkLst>
            <pc:docMk/>
            <pc:sldMk cId="33592256" sldId="331"/>
            <ac:spMk id="150" creationId="{C1BC1306-F908-1194-5118-4D04EE3560F5}"/>
          </ac:spMkLst>
        </pc:spChg>
        <pc:spChg chg="mod">
          <ac:chgData name="Ye, Bo /CN/EXT" userId="7b005e9d-1289-41c7-be62-a6f974f142a1" providerId="ADAL" clId="{C89CEF06-0E0E-4D97-B5BC-EED3D77AB948}" dt="2025-03-10T07:24:01.024" v="1655" actId="27803"/>
          <ac:spMkLst>
            <pc:docMk/>
            <pc:sldMk cId="33592256" sldId="331"/>
            <ac:spMk id="152" creationId="{DD79D32B-5503-52DC-3C84-A87EFE3171BD}"/>
          </ac:spMkLst>
        </pc:spChg>
        <pc:spChg chg="mod">
          <ac:chgData name="Ye, Bo /CN/EXT" userId="7b005e9d-1289-41c7-be62-a6f974f142a1" providerId="ADAL" clId="{C89CEF06-0E0E-4D97-B5BC-EED3D77AB948}" dt="2025-03-10T07:24:01.024" v="1655" actId="27803"/>
          <ac:spMkLst>
            <pc:docMk/>
            <pc:sldMk cId="33592256" sldId="331"/>
            <ac:spMk id="153" creationId="{6CFDD03E-E0CD-836A-8AB6-782C82C5BD2A}"/>
          </ac:spMkLst>
        </pc:spChg>
        <pc:spChg chg="mod">
          <ac:chgData name="Ye, Bo /CN/EXT" userId="7b005e9d-1289-41c7-be62-a6f974f142a1" providerId="ADAL" clId="{C89CEF06-0E0E-4D97-B5BC-EED3D77AB948}" dt="2025-03-10T07:24:01.024" v="1655" actId="27803"/>
          <ac:spMkLst>
            <pc:docMk/>
            <pc:sldMk cId="33592256" sldId="331"/>
            <ac:spMk id="155" creationId="{7F94F408-9E8C-4F33-A29D-675FE38F5C30}"/>
          </ac:spMkLst>
        </pc:spChg>
        <pc:spChg chg="mod">
          <ac:chgData name="Ye, Bo /CN/EXT" userId="7b005e9d-1289-41c7-be62-a6f974f142a1" providerId="ADAL" clId="{C89CEF06-0E0E-4D97-B5BC-EED3D77AB948}" dt="2025-03-10T07:24:01.024" v="1655" actId="27803"/>
          <ac:spMkLst>
            <pc:docMk/>
            <pc:sldMk cId="33592256" sldId="331"/>
            <ac:spMk id="156" creationId="{9753781A-1360-EAF3-809C-F6B07474FA30}"/>
          </ac:spMkLst>
        </pc:spChg>
        <pc:spChg chg="mod">
          <ac:chgData name="Ye, Bo /CN/EXT" userId="7b005e9d-1289-41c7-be62-a6f974f142a1" providerId="ADAL" clId="{C89CEF06-0E0E-4D97-B5BC-EED3D77AB948}" dt="2025-03-10T07:24:01.024" v="1655" actId="27803"/>
          <ac:spMkLst>
            <pc:docMk/>
            <pc:sldMk cId="33592256" sldId="331"/>
            <ac:spMk id="157" creationId="{577C191A-1DB9-2B6D-DD20-3D78F2E6CECB}"/>
          </ac:spMkLst>
        </pc:spChg>
        <pc:spChg chg="mod">
          <ac:chgData name="Ye, Bo /CN/EXT" userId="7b005e9d-1289-41c7-be62-a6f974f142a1" providerId="ADAL" clId="{C89CEF06-0E0E-4D97-B5BC-EED3D77AB948}" dt="2025-03-10T07:24:01.024" v="1655" actId="27803"/>
          <ac:spMkLst>
            <pc:docMk/>
            <pc:sldMk cId="33592256" sldId="331"/>
            <ac:spMk id="158" creationId="{68F1574D-CA70-CFF3-936C-16A924060BC0}"/>
          </ac:spMkLst>
        </pc:spChg>
        <pc:spChg chg="mod">
          <ac:chgData name="Ye, Bo /CN/EXT" userId="7b005e9d-1289-41c7-be62-a6f974f142a1" providerId="ADAL" clId="{C89CEF06-0E0E-4D97-B5BC-EED3D77AB948}" dt="2025-03-10T07:24:01.024" v="1655" actId="27803"/>
          <ac:spMkLst>
            <pc:docMk/>
            <pc:sldMk cId="33592256" sldId="331"/>
            <ac:spMk id="160" creationId="{870718A6-042F-3553-F9B4-BFD8FB7A701A}"/>
          </ac:spMkLst>
        </pc:spChg>
        <pc:spChg chg="mod">
          <ac:chgData name="Ye, Bo /CN/EXT" userId="7b005e9d-1289-41c7-be62-a6f974f142a1" providerId="ADAL" clId="{C89CEF06-0E0E-4D97-B5BC-EED3D77AB948}" dt="2025-03-10T07:24:01.024" v="1655" actId="27803"/>
          <ac:spMkLst>
            <pc:docMk/>
            <pc:sldMk cId="33592256" sldId="331"/>
            <ac:spMk id="161" creationId="{DF8245C0-C181-AD8E-477C-AE949E06ED09}"/>
          </ac:spMkLst>
        </pc:spChg>
        <pc:spChg chg="mod">
          <ac:chgData name="Ye, Bo /CN/EXT" userId="7b005e9d-1289-41c7-be62-a6f974f142a1" providerId="ADAL" clId="{C89CEF06-0E0E-4D97-B5BC-EED3D77AB948}" dt="2025-03-10T07:24:01.024" v="1655" actId="27803"/>
          <ac:spMkLst>
            <pc:docMk/>
            <pc:sldMk cId="33592256" sldId="331"/>
            <ac:spMk id="162" creationId="{E0732897-73A0-27FE-403B-03B8BAA40FB4}"/>
          </ac:spMkLst>
        </pc:spChg>
        <pc:spChg chg="mod">
          <ac:chgData name="Ye, Bo /CN/EXT" userId="7b005e9d-1289-41c7-be62-a6f974f142a1" providerId="ADAL" clId="{C89CEF06-0E0E-4D97-B5BC-EED3D77AB948}" dt="2025-03-10T07:24:01.024" v="1655" actId="27803"/>
          <ac:spMkLst>
            <pc:docMk/>
            <pc:sldMk cId="33592256" sldId="331"/>
            <ac:spMk id="163" creationId="{27452A4F-1FE1-670F-7CD7-96D240E21A32}"/>
          </ac:spMkLst>
        </pc:spChg>
        <pc:spChg chg="mod">
          <ac:chgData name="Ye, Bo /CN/EXT" userId="7b005e9d-1289-41c7-be62-a6f974f142a1" providerId="ADAL" clId="{C89CEF06-0E0E-4D97-B5BC-EED3D77AB948}" dt="2025-03-10T07:24:01.024" v="1655" actId="27803"/>
          <ac:spMkLst>
            <pc:docMk/>
            <pc:sldMk cId="33592256" sldId="331"/>
            <ac:spMk id="165" creationId="{E2212743-78D9-6713-E0A0-A23CB9F8013A}"/>
          </ac:spMkLst>
        </pc:spChg>
        <pc:spChg chg="mod">
          <ac:chgData name="Ye, Bo /CN/EXT" userId="7b005e9d-1289-41c7-be62-a6f974f142a1" providerId="ADAL" clId="{C89CEF06-0E0E-4D97-B5BC-EED3D77AB948}" dt="2025-03-10T07:24:01.024" v="1655" actId="27803"/>
          <ac:spMkLst>
            <pc:docMk/>
            <pc:sldMk cId="33592256" sldId="331"/>
            <ac:spMk id="166" creationId="{CBCE807C-A9E6-A1A6-18F3-26C7D1BB301C}"/>
          </ac:spMkLst>
        </pc:spChg>
        <pc:spChg chg="mod">
          <ac:chgData name="Ye, Bo /CN/EXT" userId="7b005e9d-1289-41c7-be62-a6f974f142a1" providerId="ADAL" clId="{C89CEF06-0E0E-4D97-B5BC-EED3D77AB948}" dt="2025-03-10T07:24:01.024" v="1655" actId="27803"/>
          <ac:spMkLst>
            <pc:docMk/>
            <pc:sldMk cId="33592256" sldId="331"/>
            <ac:spMk id="167" creationId="{0351680E-F5D2-62EC-E5C4-EEE6E4D71641}"/>
          </ac:spMkLst>
        </pc:spChg>
        <pc:spChg chg="mod">
          <ac:chgData name="Ye, Bo /CN/EXT" userId="7b005e9d-1289-41c7-be62-a6f974f142a1" providerId="ADAL" clId="{C89CEF06-0E0E-4D97-B5BC-EED3D77AB948}" dt="2025-03-10T07:24:01.024" v="1655" actId="27803"/>
          <ac:spMkLst>
            <pc:docMk/>
            <pc:sldMk cId="33592256" sldId="331"/>
            <ac:spMk id="168" creationId="{EA69C563-2B79-BB6B-CCD2-3F1CAD63D5FA}"/>
          </ac:spMkLst>
        </pc:spChg>
        <pc:spChg chg="mod">
          <ac:chgData name="Ye, Bo /CN/EXT" userId="7b005e9d-1289-41c7-be62-a6f974f142a1" providerId="ADAL" clId="{C89CEF06-0E0E-4D97-B5BC-EED3D77AB948}" dt="2025-03-10T07:24:01.024" v="1655" actId="27803"/>
          <ac:spMkLst>
            <pc:docMk/>
            <pc:sldMk cId="33592256" sldId="331"/>
            <ac:spMk id="169" creationId="{69E558DC-23B6-D309-D6D0-EA2CA62A7B0F}"/>
          </ac:spMkLst>
        </pc:spChg>
        <pc:spChg chg="mod">
          <ac:chgData name="Ye, Bo /CN/EXT" userId="7b005e9d-1289-41c7-be62-a6f974f142a1" providerId="ADAL" clId="{C89CEF06-0E0E-4D97-B5BC-EED3D77AB948}" dt="2025-03-10T07:24:01.024" v="1655" actId="27803"/>
          <ac:spMkLst>
            <pc:docMk/>
            <pc:sldMk cId="33592256" sldId="331"/>
            <ac:spMk id="170" creationId="{9D91F78A-1065-F97F-11C9-FC1963449023}"/>
          </ac:spMkLst>
        </pc:spChg>
        <pc:spChg chg="mod">
          <ac:chgData name="Ye, Bo /CN/EXT" userId="7b005e9d-1289-41c7-be62-a6f974f142a1" providerId="ADAL" clId="{C89CEF06-0E0E-4D97-B5BC-EED3D77AB948}" dt="2025-03-10T07:24:01.024" v="1655" actId="27803"/>
          <ac:spMkLst>
            <pc:docMk/>
            <pc:sldMk cId="33592256" sldId="331"/>
            <ac:spMk id="171" creationId="{EA61D5AE-E7DF-6DD7-4621-4D4698075792}"/>
          </ac:spMkLst>
        </pc:spChg>
        <pc:spChg chg="mod">
          <ac:chgData name="Ye, Bo /CN/EXT" userId="7b005e9d-1289-41c7-be62-a6f974f142a1" providerId="ADAL" clId="{C89CEF06-0E0E-4D97-B5BC-EED3D77AB948}" dt="2025-03-10T07:24:01.024" v="1655" actId="27803"/>
          <ac:spMkLst>
            <pc:docMk/>
            <pc:sldMk cId="33592256" sldId="331"/>
            <ac:spMk id="172" creationId="{FDDFC5DF-26B2-6414-7A92-004C9897C452}"/>
          </ac:spMkLst>
        </pc:spChg>
        <pc:spChg chg="mod">
          <ac:chgData name="Ye, Bo /CN/EXT" userId="7b005e9d-1289-41c7-be62-a6f974f142a1" providerId="ADAL" clId="{C89CEF06-0E0E-4D97-B5BC-EED3D77AB948}" dt="2025-03-10T07:24:01.024" v="1655" actId="27803"/>
          <ac:spMkLst>
            <pc:docMk/>
            <pc:sldMk cId="33592256" sldId="331"/>
            <ac:spMk id="176" creationId="{016D0549-5806-A9F7-8038-17A4C145707B}"/>
          </ac:spMkLst>
        </pc:spChg>
        <pc:spChg chg="mod">
          <ac:chgData name="Ye, Bo /CN/EXT" userId="7b005e9d-1289-41c7-be62-a6f974f142a1" providerId="ADAL" clId="{C89CEF06-0E0E-4D97-B5BC-EED3D77AB948}" dt="2025-03-10T07:24:01.024" v="1655" actId="27803"/>
          <ac:spMkLst>
            <pc:docMk/>
            <pc:sldMk cId="33592256" sldId="331"/>
            <ac:spMk id="178" creationId="{40AB0E4B-D3EA-ABD9-1DFA-158BBAE46921}"/>
          </ac:spMkLst>
        </pc:spChg>
        <pc:spChg chg="mod">
          <ac:chgData name="Ye, Bo /CN/EXT" userId="7b005e9d-1289-41c7-be62-a6f974f142a1" providerId="ADAL" clId="{C89CEF06-0E0E-4D97-B5BC-EED3D77AB948}" dt="2025-03-10T07:24:01.024" v="1655" actId="27803"/>
          <ac:spMkLst>
            <pc:docMk/>
            <pc:sldMk cId="33592256" sldId="331"/>
            <ac:spMk id="179" creationId="{2A2DDCA2-526D-4719-A1CC-D794C786083F}"/>
          </ac:spMkLst>
        </pc:spChg>
        <pc:spChg chg="mod">
          <ac:chgData name="Ye, Bo /CN/EXT" userId="7b005e9d-1289-41c7-be62-a6f974f142a1" providerId="ADAL" clId="{C89CEF06-0E0E-4D97-B5BC-EED3D77AB948}" dt="2025-03-10T07:24:01.024" v="1655" actId="27803"/>
          <ac:spMkLst>
            <pc:docMk/>
            <pc:sldMk cId="33592256" sldId="331"/>
            <ac:spMk id="181" creationId="{793421C9-1954-F416-9986-92510CA86D69}"/>
          </ac:spMkLst>
        </pc:spChg>
        <pc:spChg chg="mod">
          <ac:chgData name="Ye, Bo /CN/EXT" userId="7b005e9d-1289-41c7-be62-a6f974f142a1" providerId="ADAL" clId="{C89CEF06-0E0E-4D97-B5BC-EED3D77AB948}" dt="2025-03-10T07:24:01.024" v="1655" actId="27803"/>
          <ac:spMkLst>
            <pc:docMk/>
            <pc:sldMk cId="33592256" sldId="331"/>
            <ac:spMk id="182" creationId="{457549A4-24C1-439E-5546-8AB2EAD4FE70}"/>
          </ac:spMkLst>
        </pc:spChg>
        <pc:spChg chg="mod">
          <ac:chgData name="Ye, Bo /CN/EXT" userId="7b005e9d-1289-41c7-be62-a6f974f142a1" providerId="ADAL" clId="{C89CEF06-0E0E-4D97-B5BC-EED3D77AB948}" dt="2025-03-10T07:24:01.024" v="1655" actId="27803"/>
          <ac:spMkLst>
            <pc:docMk/>
            <pc:sldMk cId="33592256" sldId="331"/>
            <ac:spMk id="183" creationId="{F7B2FC82-FAC8-93B7-2546-3DF29D1A46F8}"/>
          </ac:spMkLst>
        </pc:spChg>
        <pc:spChg chg="mod">
          <ac:chgData name="Ye, Bo /CN/EXT" userId="7b005e9d-1289-41c7-be62-a6f974f142a1" providerId="ADAL" clId="{C89CEF06-0E0E-4D97-B5BC-EED3D77AB948}" dt="2025-03-10T07:24:01.024" v="1655" actId="27803"/>
          <ac:spMkLst>
            <pc:docMk/>
            <pc:sldMk cId="33592256" sldId="331"/>
            <ac:spMk id="184" creationId="{BCE56023-D74C-7E54-290C-33D0F4C42C92}"/>
          </ac:spMkLst>
        </pc:spChg>
        <pc:spChg chg="mod">
          <ac:chgData name="Ye, Bo /CN/EXT" userId="7b005e9d-1289-41c7-be62-a6f974f142a1" providerId="ADAL" clId="{C89CEF06-0E0E-4D97-B5BC-EED3D77AB948}" dt="2025-03-10T07:24:44.432" v="1658" actId="27803"/>
          <ac:spMkLst>
            <pc:docMk/>
            <pc:sldMk cId="33592256" sldId="331"/>
            <ac:spMk id="189" creationId="{57A75FFB-D3B1-BDB9-17C1-2B3442D0A769}"/>
          </ac:spMkLst>
        </pc:spChg>
        <pc:spChg chg="mod">
          <ac:chgData name="Ye, Bo /CN/EXT" userId="7b005e9d-1289-41c7-be62-a6f974f142a1" providerId="ADAL" clId="{C89CEF06-0E0E-4D97-B5BC-EED3D77AB948}" dt="2025-03-10T07:24:44.432" v="1658" actId="27803"/>
          <ac:spMkLst>
            <pc:docMk/>
            <pc:sldMk cId="33592256" sldId="331"/>
            <ac:spMk id="191" creationId="{09F91BD0-6357-737D-1596-056597A6726E}"/>
          </ac:spMkLst>
        </pc:spChg>
        <pc:spChg chg="mod">
          <ac:chgData name="Ye, Bo /CN/EXT" userId="7b005e9d-1289-41c7-be62-a6f974f142a1" providerId="ADAL" clId="{C89CEF06-0E0E-4D97-B5BC-EED3D77AB948}" dt="2025-03-10T07:24:44.432" v="1658" actId="27803"/>
          <ac:spMkLst>
            <pc:docMk/>
            <pc:sldMk cId="33592256" sldId="331"/>
            <ac:spMk id="192" creationId="{4A1B0E49-6FED-41D5-6DE9-3916AA879F16}"/>
          </ac:spMkLst>
        </pc:spChg>
        <pc:spChg chg="mod">
          <ac:chgData name="Ye, Bo /CN/EXT" userId="7b005e9d-1289-41c7-be62-a6f974f142a1" providerId="ADAL" clId="{C89CEF06-0E0E-4D97-B5BC-EED3D77AB948}" dt="2025-03-10T07:24:44.432" v="1658" actId="27803"/>
          <ac:spMkLst>
            <pc:docMk/>
            <pc:sldMk cId="33592256" sldId="331"/>
            <ac:spMk id="194" creationId="{A9CA2C66-DED0-2AE0-7568-D5972BD3B7B2}"/>
          </ac:spMkLst>
        </pc:spChg>
        <pc:spChg chg="mod">
          <ac:chgData name="Ye, Bo /CN/EXT" userId="7b005e9d-1289-41c7-be62-a6f974f142a1" providerId="ADAL" clId="{C89CEF06-0E0E-4D97-B5BC-EED3D77AB948}" dt="2025-03-10T07:24:44.432" v="1658" actId="27803"/>
          <ac:spMkLst>
            <pc:docMk/>
            <pc:sldMk cId="33592256" sldId="331"/>
            <ac:spMk id="195" creationId="{A7DC4CA6-B832-5709-9217-1F550691AE50}"/>
          </ac:spMkLst>
        </pc:spChg>
        <pc:spChg chg="mod">
          <ac:chgData name="Ye, Bo /CN/EXT" userId="7b005e9d-1289-41c7-be62-a6f974f142a1" providerId="ADAL" clId="{C89CEF06-0E0E-4D97-B5BC-EED3D77AB948}" dt="2025-03-10T07:24:44.432" v="1658" actId="27803"/>
          <ac:spMkLst>
            <pc:docMk/>
            <pc:sldMk cId="33592256" sldId="331"/>
            <ac:spMk id="196" creationId="{6D95896E-DD64-1EEC-7B67-479BE2B5E86C}"/>
          </ac:spMkLst>
        </pc:spChg>
        <pc:spChg chg="mod">
          <ac:chgData name="Ye, Bo /CN/EXT" userId="7b005e9d-1289-41c7-be62-a6f974f142a1" providerId="ADAL" clId="{C89CEF06-0E0E-4D97-B5BC-EED3D77AB948}" dt="2025-03-10T07:24:44.432" v="1658" actId="27803"/>
          <ac:spMkLst>
            <pc:docMk/>
            <pc:sldMk cId="33592256" sldId="331"/>
            <ac:spMk id="198" creationId="{52403A1F-1399-0501-C493-8F6C4BEE5C2F}"/>
          </ac:spMkLst>
        </pc:spChg>
        <pc:spChg chg="mod">
          <ac:chgData name="Ye, Bo /CN/EXT" userId="7b005e9d-1289-41c7-be62-a6f974f142a1" providerId="ADAL" clId="{C89CEF06-0E0E-4D97-B5BC-EED3D77AB948}" dt="2025-03-10T07:24:44.432" v="1658" actId="27803"/>
          <ac:spMkLst>
            <pc:docMk/>
            <pc:sldMk cId="33592256" sldId="331"/>
            <ac:spMk id="199" creationId="{36DAA410-36AF-36B9-8923-92F6D8FC545D}"/>
          </ac:spMkLst>
        </pc:spChg>
        <pc:spChg chg="mod">
          <ac:chgData name="Ye, Bo /CN/EXT" userId="7b005e9d-1289-41c7-be62-a6f974f142a1" providerId="ADAL" clId="{C89CEF06-0E0E-4D97-B5BC-EED3D77AB948}" dt="2025-03-10T07:24:44.432" v="1658" actId="27803"/>
          <ac:spMkLst>
            <pc:docMk/>
            <pc:sldMk cId="33592256" sldId="331"/>
            <ac:spMk id="200" creationId="{29B90EF6-4647-B6D9-016B-D1FF2D89B3CA}"/>
          </ac:spMkLst>
        </pc:spChg>
        <pc:spChg chg="mod">
          <ac:chgData name="Ye, Bo /CN/EXT" userId="7b005e9d-1289-41c7-be62-a6f974f142a1" providerId="ADAL" clId="{C89CEF06-0E0E-4D97-B5BC-EED3D77AB948}" dt="2025-03-10T07:24:44.432" v="1658" actId="27803"/>
          <ac:spMkLst>
            <pc:docMk/>
            <pc:sldMk cId="33592256" sldId="331"/>
            <ac:spMk id="202" creationId="{87DC9636-8196-1C6B-7B9A-5A2DAEFF4F0D}"/>
          </ac:spMkLst>
        </pc:spChg>
        <pc:spChg chg="mod">
          <ac:chgData name="Ye, Bo /CN/EXT" userId="7b005e9d-1289-41c7-be62-a6f974f142a1" providerId="ADAL" clId="{C89CEF06-0E0E-4D97-B5BC-EED3D77AB948}" dt="2025-03-10T07:24:44.432" v="1658" actId="27803"/>
          <ac:spMkLst>
            <pc:docMk/>
            <pc:sldMk cId="33592256" sldId="331"/>
            <ac:spMk id="203" creationId="{F6CB3E16-E944-05EA-C757-F9BAFD271BEC}"/>
          </ac:spMkLst>
        </pc:spChg>
        <pc:spChg chg="mod">
          <ac:chgData name="Ye, Bo /CN/EXT" userId="7b005e9d-1289-41c7-be62-a6f974f142a1" providerId="ADAL" clId="{C89CEF06-0E0E-4D97-B5BC-EED3D77AB948}" dt="2025-03-10T07:24:44.432" v="1658" actId="27803"/>
          <ac:spMkLst>
            <pc:docMk/>
            <pc:sldMk cId="33592256" sldId="331"/>
            <ac:spMk id="205" creationId="{FB823B26-948F-7556-C3DB-F9CC35A664E3}"/>
          </ac:spMkLst>
        </pc:spChg>
        <pc:spChg chg="mod">
          <ac:chgData name="Ye, Bo /CN/EXT" userId="7b005e9d-1289-41c7-be62-a6f974f142a1" providerId="ADAL" clId="{C89CEF06-0E0E-4D97-B5BC-EED3D77AB948}" dt="2025-03-10T07:24:44.432" v="1658" actId="27803"/>
          <ac:spMkLst>
            <pc:docMk/>
            <pc:sldMk cId="33592256" sldId="331"/>
            <ac:spMk id="206" creationId="{14FCBD12-70C8-A300-4E8A-05C4FC7A4F9B}"/>
          </ac:spMkLst>
        </pc:spChg>
        <pc:spChg chg="mod">
          <ac:chgData name="Ye, Bo /CN/EXT" userId="7b005e9d-1289-41c7-be62-a6f974f142a1" providerId="ADAL" clId="{C89CEF06-0E0E-4D97-B5BC-EED3D77AB948}" dt="2025-03-10T07:24:44.432" v="1658" actId="27803"/>
          <ac:spMkLst>
            <pc:docMk/>
            <pc:sldMk cId="33592256" sldId="331"/>
            <ac:spMk id="207" creationId="{E50B4F09-B222-04F8-5422-22CCD28DCC25}"/>
          </ac:spMkLst>
        </pc:spChg>
        <pc:spChg chg="mod">
          <ac:chgData name="Ye, Bo /CN/EXT" userId="7b005e9d-1289-41c7-be62-a6f974f142a1" providerId="ADAL" clId="{C89CEF06-0E0E-4D97-B5BC-EED3D77AB948}" dt="2025-03-10T07:24:44.432" v="1658" actId="27803"/>
          <ac:spMkLst>
            <pc:docMk/>
            <pc:sldMk cId="33592256" sldId="331"/>
            <ac:spMk id="208" creationId="{BC995EE4-4958-276E-CE85-0849FBB5D46A}"/>
          </ac:spMkLst>
        </pc:spChg>
        <pc:spChg chg="mod">
          <ac:chgData name="Ye, Bo /CN/EXT" userId="7b005e9d-1289-41c7-be62-a6f974f142a1" providerId="ADAL" clId="{C89CEF06-0E0E-4D97-B5BC-EED3D77AB948}" dt="2025-03-10T07:24:44.432" v="1658" actId="27803"/>
          <ac:spMkLst>
            <pc:docMk/>
            <pc:sldMk cId="33592256" sldId="331"/>
            <ac:spMk id="209" creationId="{CA27F015-418F-0837-AD49-0CE874826539}"/>
          </ac:spMkLst>
        </pc:spChg>
        <pc:spChg chg="mod">
          <ac:chgData name="Ye, Bo /CN/EXT" userId="7b005e9d-1289-41c7-be62-a6f974f142a1" providerId="ADAL" clId="{C89CEF06-0E0E-4D97-B5BC-EED3D77AB948}" dt="2025-03-10T07:24:44.432" v="1658" actId="27803"/>
          <ac:spMkLst>
            <pc:docMk/>
            <pc:sldMk cId="33592256" sldId="331"/>
            <ac:spMk id="210" creationId="{8E637C35-FE1F-C85A-B0BF-32ABBEBE7096}"/>
          </ac:spMkLst>
        </pc:spChg>
        <pc:spChg chg="mod">
          <ac:chgData name="Ye, Bo /CN/EXT" userId="7b005e9d-1289-41c7-be62-a6f974f142a1" providerId="ADAL" clId="{C89CEF06-0E0E-4D97-B5BC-EED3D77AB948}" dt="2025-03-10T07:24:44.432" v="1658" actId="27803"/>
          <ac:spMkLst>
            <pc:docMk/>
            <pc:sldMk cId="33592256" sldId="331"/>
            <ac:spMk id="211" creationId="{39186AC0-A012-6620-3564-114BDBEB5E49}"/>
          </ac:spMkLst>
        </pc:spChg>
        <pc:spChg chg="mod">
          <ac:chgData name="Ye, Bo /CN/EXT" userId="7b005e9d-1289-41c7-be62-a6f974f142a1" providerId="ADAL" clId="{C89CEF06-0E0E-4D97-B5BC-EED3D77AB948}" dt="2025-03-10T07:24:44.432" v="1658" actId="27803"/>
          <ac:spMkLst>
            <pc:docMk/>
            <pc:sldMk cId="33592256" sldId="331"/>
            <ac:spMk id="212" creationId="{EC539AA6-A7CD-06E7-E3CA-1BB0B1CA8EDA}"/>
          </ac:spMkLst>
        </pc:spChg>
        <pc:spChg chg="mod">
          <ac:chgData name="Ye, Bo /CN/EXT" userId="7b005e9d-1289-41c7-be62-a6f974f142a1" providerId="ADAL" clId="{C89CEF06-0E0E-4D97-B5BC-EED3D77AB948}" dt="2025-03-10T07:24:44.432" v="1658" actId="27803"/>
          <ac:spMkLst>
            <pc:docMk/>
            <pc:sldMk cId="33592256" sldId="331"/>
            <ac:spMk id="214" creationId="{06C8E2A6-C976-5C4F-65F2-3BA5D75F7E5C}"/>
          </ac:spMkLst>
        </pc:spChg>
        <pc:spChg chg="mod">
          <ac:chgData name="Ye, Bo /CN/EXT" userId="7b005e9d-1289-41c7-be62-a6f974f142a1" providerId="ADAL" clId="{C89CEF06-0E0E-4D97-B5BC-EED3D77AB948}" dt="2025-03-10T07:24:44.432" v="1658" actId="27803"/>
          <ac:spMkLst>
            <pc:docMk/>
            <pc:sldMk cId="33592256" sldId="331"/>
            <ac:spMk id="215" creationId="{B5816906-5A0B-A712-1C42-A7CB0BDDA2A0}"/>
          </ac:spMkLst>
        </pc:spChg>
        <pc:spChg chg="mod">
          <ac:chgData name="Ye, Bo /CN/EXT" userId="7b005e9d-1289-41c7-be62-a6f974f142a1" providerId="ADAL" clId="{C89CEF06-0E0E-4D97-B5BC-EED3D77AB948}" dt="2025-03-10T07:24:44.432" v="1658" actId="27803"/>
          <ac:spMkLst>
            <pc:docMk/>
            <pc:sldMk cId="33592256" sldId="331"/>
            <ac:spMk id="217" creationId="{33725F26-D75F-B5F6-0A24-1A42A7FBC742}"/>
          </ac:spMkLst>
        </pc:spChg>
        <pc:spChg chg="mod">
          <ac:chgData name="Ye, Bo /CN/EXT" userId="7b005e9d-1289-41c7-be62-a6f974f142a1" providerId="ADAL" clId="{C89CEF06-0E0E-4D97-B5BC-EED3D77AB948}" dt="2025-03-10T07:24:44.432" v="1658" actId="27803"/>
          <ac:spMkLst>
            <pc:docMk/>
            <pc:sldMk cId="33592256" sldId="331"/>
            <ac:spMk id="218" creationId="{D11FE039-E07D-064B-1777-47684E00ACF1}"/>
          </ac:spMkLst>
        </pc:spChg>
        <pc:spChg chg="mod">
          <ac:chgData name="Ye, Bo /CN/EXT" userId="7b005e9d-1289-41c7-be62-a6f974f142a1" providerId="ADAL" clId="{C89CEF06-0E0E-4D97-B5BC-EED3D77AB948}" dt="2025-03-10T07:24:44.432" v="1658" actId="27803"/>
          <ac:spMkLst>
            <pc:docMk/>
            <pc:sldMk cId="33592256" sldId="331"/>
            <ac:spMk id="220" creationId="{898356FB-4914-018F-4B62-E4EF64625226}"/>
          </ac:spMkLst>
        </pc:spChg>
        <pc:spChg chg="mod">
          <ac:chgData name="Ye, Bo /CN/EXT" userId="7b005e9d-1289-41c7-be62-a6f974f142a1" providerId="ADAL" clId="{C89CEF06-0E0E-4D97-B5BC-EED3D77AB948}" dt="2025-03-10T07:24:44.432" v="1658" actId="27803"/>
          <ac:spMkLst>
            <pc:docMk/>
            <pc:sldMk cId="33592256" sldId="331"/>
            <ac:spMk id="221" creationId="{881E2D2D-3B72-3B3A-2E34-51F0FB4524B5}"/>
          </ac:spMkLst>
        </pc:spChg>
        <pc:spChg chg="mod">
          <ac:chgData name="Ye, Bo /CN/EXT" userId="7b005e9d-1289-41c7-be62-a6f974f142a1" providerId="ADAL" clId="{C89CEF06-0E0E-4D97-B5BC-EED3D77AB948}" dt="2025-03-10T07:24:44.432" v="1658" actId="27803"/>
          <ac:spMkLst>
            <pc:docMk/>
            <pc:sldMk cId="33592256" sldId="331"/>
            <ac:spMk id="222" creationId="{8B6D6E87-2CDC-F205-946E-395943A7933B}"/>
          </ac:spMkLst>
        </pc:spChg>
        <pc:spChg chg="mod">
          <ac:chgData name="Ye, Bo /CN/EXT" userId="7b005e9d-1289-41c7-be62-a6f974f142a1" providerId="ADAL" clId="{C89CEF06-0E0E-4D97-B5BC-EED3D77AB948}" dt="2025-03-10T07:24:44.432" v="1658" actId="27803"/>
          <ac:spMkLst>
            <pc:docMk/>
            <pc:sldMk cId="33592256" sldId="331"/>
            <ac:spMk id="223" creationId="{30624570-0CE0-1DA2-4F2C-332D5E295662}"/>
          </ac:spMkLst>
        </pc:spChg>
        <pc:spChg chg="mod">
          <ac:chgData name="Ye, Bo /CN/EXT" userId="7b005e9d-1289-41c7-be62-a6f974f142a1" providerId="ADAL" clId="{C89CEF06-0E0E-4D97-B5BC-EED3D77AB948}" dt="2025-03-10T07:24:44.432" v="1658" actId="27803"/>
          <ac:spMkLst>
            <pc:docMk/>
            <pc:sldMk cId="33592256" sldId="331"/>
            <ac:spMk id="224" creationId="{288AFA1E-71D0-6EE4-6318-1F843529EFDA}"/>
          </ac:spMkLst>
        </pc:spChg>
        <pc:spChg chg="mod">
          <ac:chgData name="Ye, Bo /CN/EXT" userId="7b005e9d-1289-41c7-be62-a6f974f142a1" providerId="ADAL" clId="{C89CEF06-0E0E-4D97-B5BC-EED3D77AB948}" dt="2025-03-10T07:24:44.432" v="1658" actId="27803"/>
          <ac:spMkLst>
            <pc:docMk/>
            <pc:sldMk cId="33592256" sldId="331"/>
            <ac:spMk id="225" creationId="{0AB3B76E-8BF5-CFD4-5DD1-093E04C23357}"/>
          </ac:spMkLst>
        </pc:spChg>
        <pc:spChg chg="mod">
          <ac:chgData name="Ye, Bo /CN/EXT" userId="7b005e9d-1289-41c7-be62-a6f974f142a1" providerId="ADAL" clId="{C89CEF06-0E0E-4D97-B5BC-EED3D77AB948}" dt="2025-03-10T07:24:44.432" v="1658" actId="27803"/>
          <ac:spMkLst>
            <pc:docMk/>
            <pc:sldMk cId="33592256" sldId="331"/>
            <ac:spMk id="227" creationId="{A72D93B5-247C-9259-87E0-644F1F829D22}"/>
          </ac:spMkLst>
        </pc:spChg>
        <pc:spChg chg="mod">
          <ac:chgData name="Ye, Bo /CN/EXT" userId="7b005e9d-1289-41c7-be62-a6f974f142a1" providerId="ADAL" clId="{C89CEF06-0E0E-4D97-B5BC-EED3D77AB948}" dt="2025-03-10T07:24:44.432" v="1658" actId="27803"/>
          <ac:spMkLst>
            <pc:docMk/>
            <pc:sldMk cId="33592256" sldId="331"/>
            <ac:spMk id="228" creationId="{747339DD-5E45-2EAB-48D4-629B3C402CAF}"/>
          </ac:spMkLst>
        </pc:spChg>
        <pc:spChg chg="mod">
          <ac:chgData name="Ye, Bo /CN/EXT" userId="7b005e9d-1289-41c7-be62-a6f974f142a1" providerId="ADAL" clId="{C89CEF06-0E0E-4D97-B5BC-EED3D77AB948}" dt="2025-03-10T07:24:44.432" v="1658" actId="27803"/>
          <ac:spMkLst>
            <pc:docMk/>
            <pc:sldMk cId="33592256" sldId="331"/>
            <ac:spMk id="229" creationId="{8C088989-F8C5-FCB4-41D8-1F6BE1EF0A23}"/>
          </ac:spMkLst>
        </pc:spChg>
        <pc:spChg chg="mod">
          <ac:chgData name="Ye, Bo /CN/EXT" userId="7b005e9d-1289-41c7-be62-a6f974f142a1" providerId="ADAL" clId="{C89CEF06-0E0E-4D97-B5BC-EED3D77AB948}" dt="2025-03-10T07:24:44.432" v="1658" actId="27803"/>
          <ac:spMkLst>
            <pc:docMk/>
            <pc:sldMk cId="33592256" sldId="331"/>
            <ac:spMk id="230" creationId="{43CDBD21-30FC-9E9D-A580-9E75BD230A2F}"/>
          </ac:spMkLst>
        </pc:spChg>
        <pc:spChg chg="mod">
          <ac:chgData name="Ye, Bo /CN/EXT" userId="7b005e9d-1289-41c7-be62-a6f974f142a1" providerId="ADAL" clId="{C89CEF06-0E0E-4D97-B5BC-EED3D77AB948}" dt="2025-03-10T07:24:44.432" v="1658" actId="27803"/>
          <ac:spMkLst>
            <pc:docMk/>
            <pc:sldMk cId="33592256" sldId="331"/>
            <ac:spMk id="231" creationId="{C2931BD9-5974-975B-54DE-F8EB652494CC}"/>
          </ac:spMkLst>
        </pc:spChg>
        <pc:spChg chg="mod">
          <ac:chgData name="Ye, Bo /CN/EXT" userId="7b005e9d-1289-41c7-be62-a6f974f142a1" providerId="ADAL" clId="{C89CEF06-0E0E-4D97-B5BC-EED3D77AB948}" dt="2025-03-10T07:24:44.432" v="1658" actId="27803"/>
          <ac:spMkLst>
            <pc:docMk/>
            <pc:sldMk cId="33592256" sldId="331"/>
            <ac:spMk id="232" creationId="{F279ADD1-59BA-BEDD-6ECB-2229F4F1F3A5}"/>
          </ac:spMkLst>
        </pc:spChg>
        <pc:spChg chg="mod">
          <ac:chgData name="Ye, Bo /CN/EXT" userId="7b005e9d-1289-41c7-be62-a6f974f142a1" providerId="ADAL" clId="{C89CEF06-0E0E-4D97-B5BC-EED3D77AB948}" dt="2025-03-10T07:24:44.432" v="1658" actId="27803"/>
          <ac:spMkLst>
            <pc:docMk/>
            <pc:sldMk cId="33592256" sldId="331"/>
            <ac:spMk id="234" creationId="{44843B21-76B1-AD14-CAE4-DDB1B406B58F}"/>
          </ac:spMkLst>
        </pc:spChg>
        <pc:spChg chg="mod">
          <ac:chgData name="Ye, Bo /CN/EXT" userId="7b005e9d-1289-41c7-be62-a6f974f142a1" providerId="ADAL" clId="{C89CEF06-0E0E-4D97-B5BC-EED3D77AB948}" dt="2025-03-10T07:24:44.432" v="1658" actId="27803"/>
          <ac:spMkLst>
            <pc:docMk/>
            <pc:sldMk cId="33592256" sldId="331"/>
            <ac:spMk id="235" creationId="{CA0A8B7D-CFD7-5F30-B54E-C1FE01A63FF2}"/>
          </ac:spMkLst>
        </pc:spChg>
        <pc:spChg chg="mod">
          <ac:chgData name="Ye, Bo /CN/EXT" userId="7b005e9d-1289-41c7-be62-a6f974f142a1" providerId="ADAL" clId="{C89CEF06-0E0E-4D97-B5BC-EED3D77AB948}" dt="2025-03-10T07:24:44.432" v="1658" actId="27803"/>
          <ac:spMkLst>
            <pc:docMk/>
            <pc:sldMk cId="33592256" sldId="331"/>
            <ac:spMk id="236" creationId="{50DA934C-A3ED-F42E-89F8-4B00BD8981FD}"/>
          </ac:spMkLst>
        </pc:spChg>
        <pc:spChg chg="mod">
          <ac:chgData name="Ye, Bo /CN/EXT" userId="7b005e9d-1289-41c7-be62-a6f974f142a1" providerId="ADAL" clId="{C89CEF06-0E0E-4D97-B5BC-EED3D77AB948}" dt="2025-03-10T07:24:44.432" v="1658" actId="27803"/>
          <ac:spMkLst>
            <pc:docMk/>
            <pc:sldMk cId="33592256" sldId="331"/>
            <ac:spMk id="237" creationId="{C555EA05-5B05-5FFD-E98E-7DA360A0078E}"/>
          </ac:spMkLst>
        </pc:spChg>
        <pc:spChg chg="mod">
          <ac:chgData name="Ye, Bo /CN/EXT" userId="7b005e9d-1289-41c7-be62-a6f974f142a1" providerId="ADAL" clId="{C89CEF06-0E0E-4D97-B5BC-EED3D77AB948}" dt="2025-03-10T07:24:44.432" v="1658" actId="27803"/>
          <ac:spMkLst>
            <pc:docMk/>
            <pc:sldMk cId="33592256" sldId="331"/>
            <ac:spMk id="239" creationId="{A715D1E4-384E-314B-1EE5-EACB13B87EC0}"/>
          </ac:spMkLst>
        </pc:spChg>
        <pc:spChg chg="mod">
          <ac:chgData name="Ye, Bo /CN/EXT" userId="7b005e9d-1289-41c7-be62-a6f974f142a1" providerId="ADAL" clId="{C89CEF06-0E0E-4D97-B5BC-EED3D77AB948}" dt="2025-03-10T07:24:44.432" v="1658" actId="27803"/>
          <ac:spMkLst>
            <pc:docMk/>
            <pc:sldMk cId="33592256" sldId="331"/>
            <ac:spMk id="240" creationId="{A39D9ADB-0718-BE00-DD4D-A0CEE0A94097}"/>
          </ac:spMkLst>
        </pc:spChg>
        <pc:spChg chg="mod">
          <ac:chgData name="Ye, Bo /CN/EXT" userId="7b005e9d-1289-41c7-be62-a6f974f142a1" providerId="ADAL" clId="{C89CEF06-0E0E-4D97-B5BC-EED3D77AB948}" dt="2025-03-10T07:24:44.432" v="1658" actId="27803"/>
          <ac:spMkLst>
            <pc:docMk/>
            <pc:sldMk cId="33592256" sldId="331"/>
            <ac:spMk id="242" creationId="{24584516-10CB-1FF9-AE55-2532B9A6060F}"/>
          </ac:spMkLst>
        </pc:spChg>
        <pc:spChg chg="mod">
          <ac:chgData name="Ye, Bo /CN/EXT" userId="7b005e9d-1289-41c7-be62-a6f974f142a1" providerId="ADAL" clId="{C89CEF06-0E0E-4D97-B5BC-EED3D77AB948}" dt="2025-03-10T07:24:44.432" v="1658" actId="27803"/>
          <ac:spMkLst>
            <pc:docMk/>
            <pc:sldMk cId="33592256" sldId="331"/>
            <ac:spMk id="243" creationId="{5004291D-4956-A43A-9554-BA42587D7954}"/>
          </ac:spMkLst>
        </pc:spChg>
        <pc:spChg chg="mod">
          <ac:chgData name="Ye, Bo /CN/EXT" userId="7b005e9d-1289-41c7-be62-a6f974f142a1" providerId="ADAL" clId="{C89CEF06-0E0E-4D97-B5BC-EED3D77AB948}" dt="2025-03-10T07:24:44.432" v="1658" actId="27803"/>
          <ac:spMkLst>
            <pc:docMk/>
            <pc:sldMk cId="33592256" sldId="331"/>
            <ac:spMk id="245" creationId="{D7326831-3ECC-17C0-1C53-11AC14288DD4}"/>
          </ac:spMkLst>
        </pc:spChg>
        <pc:spChg chg="mod">
          <ac:chgData name="Ye, Bo /CN/EXT" userId="7b005e9d-1289-41c7-be62-a6f974f142a1" providerId="ADAL" clId="{C89CEF06-0E0E-4D97-B5BC-EED3D77AB948}" dt="2025-03-10T07:24:44.432" v="1658" actId="27803"/>
          <ac:spMkLst>
            <pc:docMk/>
            <pc:sldMk cId="33592256" sldId="331"/>
            <ac:spMk id="246" creationId="{8A9119C2-803B-EA01-9C4F-17CD5CFAA154}"/>
          </ac:spMkLst>
        </pc:spChg>
        <pc:spChg chg="mod">
          <ac:chgData name="Ye, Bo /CN/EXT" userId="7b005e9d-1289-41c7-be62-a6f974f142a1" providerId="ADAL" clId="{C89CEF06-0E0E-4D97-B5BC-EED3D77AB948}" dt="2025-03-10T07:24:44.432" v="1658" actId="27803"/>
          <ac:spMkLst>
            <pc:docMk/>
            <pc:sldMk cId="33592256" sldId="331"/>
            <ac:spMk id="248" creationId="{B6842EED-E5EA-EB2E-8FDB-50CD78716477}"/>
          </ac:spMkLst>
        </pc:spChg>
        <pc:spChg chg="mod">
          <ac:chgData name="Ye, Bo /CN/EXT" userId="7b005e9d-1289-41c7-be62-a6f974f142a1" providerId="ADAL" clId="{C89CEF06-0E0E-4D97-B5BC-EED3D77AB948}" dt="2025-03-10T07:24:44.432" v="1658" actId="27803"/>
          <ac:spMkLst>
            <pc:docMk/>
            <pc:sldMk cId="33592256" sldId="331"/>
            <ac:spMk id="249" creationId="{FB4E36A3-17FF-8FC5-FEAC-58BBF05EFF5E}"/>
          </ac:spMkLst>
        </pc:spChg>
        <pc:spChg chg="mod">
          <ac:chgData name="Ye, Bo /CN/EXT" userId="7b005e9d-1289-41c7-be62-a6f974f142a1" providerId="ADAL" clId="{C89CEF06-0E0E-4D97-B5BC-EED3D77AB948}" dt="2025-03-10T07:24:44.432" v="1658" actId="27803"/>
          <ac:spMkLst>
            <pc:docMk/>
            <pc:sldMk cId="33592256" sldId="331"/>
            <ac:spMk id="250" creationId="{5E304BB0-0293-BFFA-B369-8E92E5F7F890}"/>
          </ac:spMkLst>
        </pc:spChg>
        <pc:spChg chg="mod">
          <ac:chgData name="Ye, Bo /CN/EXT" userId="7b005e9d-1289-41c7-be62-a6f974f142a1" providerId="ADAL" clId="{C89CEF06-0E0E-4D97-B5BC-EED3D77AB948}" dt="2025-03-10T07:24:44.432" v="1658" actId="27803"/>
          <ac:spMkLst>
            <pc:docMk/>
            <pc:sldMk cId="33592256" sldId="331"/>
            <ac:spMk id="252" creationId="{B9ECCF26-A15A-BCBD-70F8-92E0D85202F2}"/>
          </ac:spMkLst>
        </pc:spChg>
        <pc:spChg chg="mod">
          <ac:chgData name="Ye, Bo /CN/EXT" userId="7b005e9d-1289-41c7-be62-a6f974f142a1" providerId="ADAL" clId="{C89CEF06-0E0E-4D97-B5BC-EED3D77AB948}" dt="2025-03-10T07:24:44.432" v="1658" actId="27803"/>
          <ac:spMkLst>
            <pc:docMk/>
            <pc:sldMk cId="33592256" sldId="331"/>
            <ac:spMk id="253" creationId="{1F169552-FF33-C58A-6659-226FCE0FB4EB}"/>
          </ac:spMkLst>
        </pc:spChg>
        <pc:spChg chg="mod">
          <ac:chgData name="Ye, Bo /CN/EXT" userId="7b005e9d-1289-41c7-be62-a6f974f142a1" providerId="ADAL" clId="{C89CEF06-0E0E-4D97-B5BC-EED3D77AB948}" dt="2025-03-10T07:24:44.432" v="1658" actId="27803"/>
          <ac:spMkLst>
            <pc:docMk/>
            <pc:sldMk cId="33592256" sldId="331"/>
            <ac:spMk id="254" creationId="{A03255CC-C00C-7B4A-259C-A6EC983A456B}"/>
          </ac:spMkLst>
        </pc:spChg>
        <pc:spChg chg="mod">
          <ac:chgData name="Ye, Bo /CN/EXT" userId="7b005e9d-1289-41c7-be62-a6f974f142a1" providerId="ADAL" clId="{C89CEF06-0E0E-4D97-B5BC-EED3D77AB948}" dt="2025-03-10T07:24:44.432" v="1658" actId="27803"/>
          <ac:spMkLst>
            <pc:docMk/>
            <pc:sldMk cId="33592256" sldId="331"/>
            <ac:spMk id="255" creationId="{D1CEFF41-E425-CCAB-94D2-1DE53772B79A}"/>
          </ac:spMkLst>
        </pc:spChg>
        <pc:spChg chg="mod">
          <ac:chgData name="Ye, Bo /CN/EXT" userId="7b005e9d-1289-41c7-be62-a6f974f142a1" providerId="ADAL" clId="{C89CEF06-0E0E-4D97-B5BC-EED3D77AB948}" dt="2025-03-10T07:24:44.432" v="1658" actId="27803"/>
          <ac:spMkLst>
            <pc:docMk/>
            <pc:sldMk cId="33592256" sldId="331"/>
            <ac:spMk id="257" creationId="{8C9C9E9B-5B5D-F0D1-2820-AAFE3A56AE5D}"/>
          </ac:spMkLst>
        </pc:spChg>
        <pc:spChg chg="mod">
          <ac:chgData name="Ye, Bo /CN/EXT" userId="7b005e9d-1289-41c7-be62-a6f974f142a1" providerId="ADAL" clId="{C89CEF06-0E0E-4D97-B5BC-EED3D77AB948}" dt="2025-03-10T07:24:44.432" v="1658" actId="27803"/>
          <ac:spMkLst>
            <pc:docMk/>
            <pc:sldMk cId="33592256" sldId="331"/>
            <ac:spMk id="258" creationId="{3FE75115-59A3-00AE-02C1-C9D8987B6207}"/>
          </ac:spMkLst>
        </pc:spChg>
        <pc:spChg chg="mod">
          <ac:chgData name="Ye, Bo /CN/EXT" userId="7b005e9d-1289-41c7-be62-a6f974f142a1" providerId="ADAL" clId="{C89CEF06-0E0E-4D97-B5BC-EED3D77AB948}" dt="2025-03-10T07:24:44.432" v="1658" actId="27803"/>
          <ac:spMkLst>
            <pc:docMk/>
            <pc:sldMk cId="33592256" sldId="331"/>
            <ac:spMk id="260" creationId="{E6F3756A-849C-8177-FC8C-FC75BBDA4170}"/>
          </ac:spMkLst>
        </pc:spChg>
        <pc:spChg chg="mod">
          <ac:chgData name="Ye, Bo /CN/EXT" userId="7b005e9d-1289-41c7-be62-a6f974f142a1" providerId="ADAL" clId="{C89CEF06-0E0E-4D97-B5BC-EED3D77AB948}" dt="2025-03-10T07:24:44.432" v="1658" actId="27803"/>
          <ac:spMkLst>
            <pc:docMk/>
            <pc:sldMk cId="33592256" sldId="331"/>
            <ac:spMk id="261" creationId="{96788A18-F687-7586-4228-7AF91CDA462B}"/>
          </ac:spMkLst>
        </pc:spChg>
        <pc:spChg chg="mod">
          <ac:chgData name="Ye, Bo /CN/EXT" userId="7b005e9d-1289-41c7-be62-a6f974f142a1" providerId="ADAL" clId="{C89CEF06-0E0E-4D97-B5BC-EED3D77AB948}" dt="2025-03-10T07:24:44.432" v="1658" actId="27803"/>
          <ac:spMkLst>
            <pc:docMk/>
            <pc:sldMk cId="33592256" sldId="331"/>
            <ac:spMk id="262" creationId="{CA92733B-00E7-6202-A075-AF355A726E6E}"/>
          </ac:spMkLst>
        </pc:spChg>
        <pc:spChg chg="mod">
          <ac:chgData name="Ye, Bo /CN/EXT" userId="7b005e9d-1289-41c7-be62-a6f974f142a1" providerId="ADAL" clId="{C89CEF06-0E0E-4D97-B5BC-EED3D77AB948}" dt="2025-03-10T07:24:44.432" v="1658" actId="27803"/>
          <ac:spMkLst>
            <pc:docMk/>
            <pc:sldMk cId="33592256" sldId="331"/>
            <ac:spMk id="264" creationId="{203C3AF6-88A8-D1A5-EC1F-A873FD117691}"/>
          </ac:spMkLst>
        </pc:spChg>
        <pc:spChg chg="mod">
          <ac:chgData name="Ye, Bo /CN/EXT" userId="7b005e9d-1289-41c7-be62-a6f974f142a1" providerId="ADAL" clId="{C89CEF06-0E0E-4D97-B5BC-EED3D77AB948}" dt="2025-03-10T07:24:44.432" v="1658" actId="27803"/>
          <ac:spMkLst>
            <pc:docMk/>
            <pc:sldMk cId="33592256" sldId="331"/>
            <ac:spMk id="265" creationId="{CF4B68D0-4234-7F57-A2D4-6E16736DE6D0}"/>
          </ac:spMkLst>
        </pc:spChg>
        <pc:spChg chg="mod">
          <ac:chgData name="Ye, Bo /CN/EXT" userId="7b005e9d-1289-41c7-be62-a6f974f142a1" providerId="ADAL" clId="{C89CEF06-0E0E-4D97-B5BC-EED3D77AB948}" dt="2025-03-10T07:24:44.432" v="1658" actId="27803"/>
          <ac:spMkLst>
            <pc:docMk/>
            <pc:sldMk cId="33592256" sldId="331"/>
            <ac:spMk id="267" creationId="{1E1D29C3-8022-EB13-E6ED-1A2B0F15EE6D}"/>
          </ac:spMkLst>
        </pc:spChg>
        <pc:spChg chg="mod">
          <ac:chgData name="Ye, Bo /CN/EXT" userId="7b005e9d-1289-41c7-be62-a6f974f142a1" providerId="ADAL" clId="{C89CEF06-0E0E-4D97-B5BC-EED3D77AB948}" dt="2025-03-10T07:24:44.432" v="1658" actId="27803"/>
          <ac:spMkLst>
            <pc:docMk/>
            <pc:sldMk cId="33592256" sldId="331"/>
            <ac:spMk id="268" creationId="{C262C60F-623D-C63A-9751-927FED3B0A1C}"/>
          </ac:spMkLst>
        </pc:spChg>
        <pc:spChg chg="mod">
          <ac:chgData name="Ye, Bo /CN/EXT" userId="7b005e9d-1289-41c7-be62-a6f974f142a1" providerId="ADAL" clId="{C89CEF06-0E0E-4D97-B5BC-EED3D77AB948}" dt="2025-03-10T07:24:44.432" v="1658" actId="27803"/>
          <ac:spMkLst>
            <pc:docMk/>
            <pc:sldMk cId="33592256" sldId="331"/>
            <ac:spMk id="269" creationId="{BE22A785-E34A-E463-2CF8-87A80BAEBBF1}"/>
          </ac:spMkLst>
        </pc:spChg>
        <pc:spChg chg="mod">
          <ac:chgData name="Ye, Bo /CN/EXT" userId="7b005e9d-1289-41c7-be62-a6f974f142a1" providerId="ADAL" clId="{C89CEF06-0E0E-4D97-B5BC-EED3D77AB948}" dt="2025-03-10T07:24:44.432" v="1658" actId="27803"/>
          <ac:spMkLst>
            <pc:docMk/>
            <pc:sldMk cId="33592256" sldId="331"/>
            <ac:spMk id="271" creationId="{68D41963-E5B0-D811-FB38-51F27F86AD42}"/>
          </ac:spMkLst>
        </pc:spChg>
        <pc:spChg chg="mod">
          <ac:chgData name="Ye, Bo /CN/EXT" userId="7b005e9d-1289-41c7-be62-a6f974f142a1" providerId="ADAL" clId="{C89CEF06-0E0E-4D97-B5BC-EED3D77AB948}" dt="2025-03-10T07:24:44.432" v="1658" actId="27803"/>
          <ac:spMkLst>
            <pc:docMk/>
            <pc:sldMk cId="33592256" sldId="331"/>
            <ac:spMk id="272" creationId="{BCB5CC4A-9203-BAD2-BA7D-F8474812CDF2}"/>
          </ac:spMkLst>
        </pc:spChg>
        <pc:spChg chg="mod">
          <ac:chgData name="Ye, Bo /CN/EXT" userId="7b005e9d-1289-41c7-be62-a6f974f142a1" providerId="ADAL" clId="{C89CEF06-0E0E-4D97-B5BC-EED3D77AB948}" dt="2025-03-10T07:24:44.432" v="1658" actId="27803"/>
          <ac:spMkLst>
            <pc:docMk/>
            <pc:sldMk cId="33592256" sldId="331"/>
            <ac:spMk id="273" creationId="{CD05F64D-DD73-9D47-1A83-38EEEFB11625}"/>
          </ac:spMkLst>
        </pc:spChg>
        <pc:spChg chg="mod">
          <ac:chgData name="Ye, Bo /CN/EXT" userId="7b005e9d-1289-41c7-be62-a6f974f142a1" providerId="ADAL" clId="{C89CEF06-0E0E-4D97-B5BC-EED3D77AB948}" dt="2025-03-10T07:24:44.432" v="1658" actId="27803"/>
          <ac:spMkLst>
            <pc:docMk/>
            <pc:sldMk cId="33592256" sldId="331"/>
            <ac:spMk id="274" creationId="{A0EF091A-9809-FB16-9329-EFC577360C72}"/>
          </ac:spMkLst>
        </pc:spChg>
        <pc:spChg chg="mod">
          <ac:chgData name="Ye, Bo /CN/EXT" userId="7b005e9d-1289-41c7-be62-a6f974f142a1" providerId="ADAL" clId="{C89CEF06-0E0E-4D97-B5BC-EED3D77AB948}" dt="2025-03-10T07:24:44.432" v="1658" actId="27803"/>
          <ac:spMkLst>
            <pc:docMk/>
            <pc:sldMk cId="33592256" sldId="331"/>
            <ac:spMk id="276" creationId="{1C145772-1D50-9F38-6749-95FCC0EC21A7}"/>
          </ac:spMkLst>
        </pc:spChg>
        <pc:spChg chg="mod">
          <ac:chgData name="Ye, Bo /CN/EXT" userId="7b005e9d-1289-41c7-be62-a6f974f142a1" providerId="ADAL" clId="{C89CEF06-0E0E-4D97-B5BC-EED3D77AB948}" dt="2025-03-10T07:24:44.432" v="1658" actId="27803"/>
          <ac:spMkLst>
            <pc:docMk/>
            <pc:sldMk cId="33592256" sldId="331"/>
            <ac:spMk id="277" creationId="{268D46C9-1CF6-7B5A-9BF6-E6DCF1924130}"/>
          </ac:spMkLst>
        </pc:spChg>
        <pc:spChg chg="mod">
          <ac:chgData name="Ye, Bo /CN/EXT" userId="7b005e9d-1289-41c7-be62-a6f974f142a1" providerId="ADAL" clId="{C89CEF06-0E0E-4D97-B5BC-EED3D77AB948}" dt="2025-03-10T07:24:44.432" v="1658" actId="27803"/>
          <ac:spMkLst>
            <pc:docMk/>
            <pc:sldMk cId="33592256" sldId="331"/>
            <ac:spMk id="278" creationId="{36F290DB-A343-61BE-D23B-38E046EA959C}"/>
          </ac:spMkLst>
        </pc:spChg>
        <pc:spChg chg="mod">
          <ac:chgData name="Ye, Bo /CN/EXT" userId="7b005e9d-1289-41c7-be62-a6f974f142a1" providerId="ADAL" clId="{C89CEF06-0E0E-4D97-B5BC-EED3D77AB948}" dt="2025-03-10T07:24:44.432" v="1658" actId="27803"/>
          <ac:spMkLst>
            <pc:docMk/>
            <pc:sldMk cId="33592256" sldId="331"/>
            <ac:spMk id="279" creationId="{72A52958-0EA6-DF37-75BD-9C81A9C5B93D}"/>
          </ac:spMkLst>
        </pc:spChg>
        <pc:spChg chg="mod">
          <ac:chgData name="Ye, Bo /CN/EXT" userId="7b005e9d-1289-41c7-be62-a6f974f142a1" providerId="ADAL" clId="{C89CEF06-0E0E-4D97-B5BC-EED3D77AB948}" dt="2025-03-10T07:24:44.432" v="1658" actId="27803"/>
          <ac:spMkLst>
            <pc:docMk/>
            <pc:sldMk cId="33592256" sldId="331"/>
            <ac:spMk id="281" creationId="{BE4B7268-67C7-EE0A-793C-741F196D676C}"/>
          </ac:spMkLst>
        </pc:spChg>
        <pc:spChg chg="mod">
          <ac:chgData name="Ye, Bo /CN/EXT" userId="7b005e9d-1289-41c7-be62-a6f974f142a1" providerId="ADAL" clId="{C89CEF06-0E0E-4D97-B5BC-EED3D77AB948}" dt="2025-03-10T07:24:44.432" v="1658" actId="27803"/>
          <ac:spMkLst>
            <pc:docMk/>
            <pc:sldMk cId="33592256" sldId="331"/>
            <ac:spMk id="282" creationId="{F9EC3BE2-1E50-DD8F-57A3-10349B59C188}"/>
          </ac:spMkLst>
        </pc:spChg>
        <pc:spChg chg="mod">
          <ac:chgData name="Ye, Bo /CN/EXT" userId="7b005e9d-1289-41c7-be62-a6f974f142a1" providerId="ADAL" clId="{C89CEF06-0E0E-4D97-B5BC-EED3D77AB948}" dt="2025-03-10T07:24:44.432" v="1658" actId="27803"/>
          <ac:spMkLst>
            <pc:docMk/>
            <pc:sldMk cId="33592256" sldId="331"/>
            <ac:spMk id="284" creationId="{6D348E14-2246-42F6-6FA0-64AED420A70D}"/>
          </ac:spMkLst>
        </pc:spChg>
        <pc:spChg chg="mod">
          <ac:chgData name="Ye, Bo /CN/EXT" userId="7b005e9d-1289-41c7-be62-a6f974f142a1" providerId="ADAL" clId="{C89CEF06-0E0E-4D97-B5BC-EED3D77AB948}" dt="2025-03-10T07:24:44.432" v="1658" actId="27803"/>
          <ac:spMkLst>
            <pc:docMk/>
            <pc:sldMk cId="33592256" sldId="331"/>
            <ac:spMk id="285" creationId="{EB55ED92-5EF8-5172-A3EB-30D2E73A6EB0}"/>
          </ac:spMkLst>
        </pc:spChg>
        <pc:spChg chg="mod">
          <ac:chgData name="Ye, Bo /CN/EXT" userId="7b005e9d-1289-41c7-be62-a6f974f142a1" providerId="ADAL" clId="{C89CEF06-0E0E-4D97-B5BC-EED3D77AB948}" dt="2025-03-10T07:24:44.432" v="1658" actId="27803"/>
          <ac:spMkLst>
            <pc:docMk/>
            <pc:sldMk cId="33592256" sldId="331"/>
            <ac:spMk id="286" creationId="{E48613E7-D75A-496D-B202-576F62AA01A1}"/>
          </ac:spMkLst>
        </pc:spChg>
        <pc:spChg chg="mod">
          <ac:chgData name="Ye, Bo /CN/EXT" userId="7b005e9d-1289-41c7-be62-a6f974f142a1" providerId="ADAL" clId="{C89CEF06-0E0E-4D97-B5BC-EED3D77AB948}" dt="2025-03-10T07:24:44.432" v="1658" actId="27803"/>
          <ac:spMkLst>
            <pc:docMk/>
            <pc:sldMk cId="33592256" sldId="331"/>
            <ac:spMk id="287" creationId="{1935505F-5D60-5271-9888-34E23E672ECF}"/>
          </ac:spMkLst>
        </pc:spChg>
        <pc:spChg chg="mod">
          <ac:chgData name="Ye, Bo /CN/EXT" userId="7b005e9d-1289-41c7-be62-a6f974f142a1" providerId="ADAL" clId="{C89CEF06-0E0E-4D97-B5BC-EED3D77AB948}" dt="2025-03-10T07:24:44.432" v="1658" actId="27803"/>
          <ac:spMkLst>
            <pc:docMk/>
            <pc:sldMk cId="33592256" sldId="331"/>
            <ac:spMk id="289" creationId="{1F2ED718-9138-F7D7-187F-B235B70F3672}"/>
          </ac:spMkLst>
        </pc:spChg>
        <pc:spChg chg="mod">
          <ac:chgData name="Ye, Bo /CN/EXT" userId="7b005e9d-1289-41c7-be62-a6f974f142a1" providerId="ADAL" clId="{C89CEF06-0E0E-4D97-B5BC-EED3D77AB948}" dt="2025-03-10T07:24:44.432" v="1658" actId="27803"/>
          <ac:spMkLst>
            <pc:docMk/>
            <pc:sldMk cId="33592256" sldId="331"/>
            <ac:spMk id="290" creationId="{B37EE0AC-3515-704A-DF03-69FA536FA99C}"/>
          </ac:spMkLst>
        </pc:spChg>
        <pc:spChg chg="mod">
          <ac:chgData name="Ye, Bo /CN/EXT" userId="7b005e9d-1289-41c7-be62-a6f974f142a1" providerId="ADAL" clId="{C89CEF06-0E0E-4D97-B5BC-EED3D77AB948}" dt="2025-03-10T07:24:44.432" v="1658" actId="27803"/>
          <ac:spMkLst>
            <pc:docMk/>
            <pc:sldMk cId="33592256" sldId="331"/>
            <ac:spMk id="291" creationId="{73CC9C32-3F1C-A79D-04E7-CC2E6B58C662}"/>
          </ac:spMkLst>
        </pc:spChg>
        <pc:spChg chg="mod">
          <ac:chgData name="Ye, Bo /CN/EXT" userId="7b005e9d-1289-41c7-be62-a6f974f142a1" providerId="ADAL" clId="{C89CEF06-0E0E-4D97-B5BC-EED3D77AB948}" dt="2025-03-10T07:24:44.432" v="1658" actId="27803"/>
          <ac:spMkLst>
            <pc:docMk/>
            <pc:sldMk cId="33592256" sldId="331"/>
            <ac:spMk id="292" creationId="{651A766C-1797-49ED-C4B6-77B730AC753B}"/>
          </ac:spMkLst>
        </pc:spChg>
        <pc:spChg chg="mod">
          <ac:chgData name="Ye, Bo /CN/EXT" userId="7b005e9d-1289-41c7-be62-a6f974f142a1" providerId="ADAL" clId="{C89CEF06-0E0E-4D97-B5BC-EED3D77AB948}" dt="2025-03-10T07:24:44.432" v="1658" actId="27803"/>
          <ac:spMkLst>
            <pc:docMk/>
            <pc:sldMk cId="33592256" sldId="331"/>
            <ac:spMk id="294" creationId="{B58694C1-ABA7-1920-AD6D-A19E1DFCD5D9}"/>
          </ac:spMkLst>
        </pc:spChg>
        <pc:spChg chg="mod">
          <ac:chgData name="Ye, Bo /CN/EXT" userId="7b005e9d-1289-41c7-be62-a6f974f142a1" providerId="ADAL" clId="{C89CEF06-0E0E-4D97-B5BC-EED3D77AB948}" dt="2025-03-10T07:24:44.432" v="1658" actId="27803"/>
          <ac:spMkLst>
            <pc:docMk/>
            <pc:sldMk cId="33592256" sldId="331"/>
            <ac:spMk id="295" creationId="{85DBB68D-F48A-6BEB-EC10-B18C339E7D48}"/>
          </ac:spMkLst>
        </pc:spChg>
        <pc:spChg chg="mod">
          <ac:chgData name="Ye, Bo /CN/EXT" userId="7b005e9d-1289-41c7-be62-a6f974f142a1" providerId="ADAL" clId="{C89CEF06-0E0E-4D97-B5BC-EED3D77AB948}" dt="2025-03-10T07:24:44.432" v="1658" actId="27803"/>
          <ac:spMkLst>
            <pc:docMk/>
            <pc:sldMk cId="33592256" sldId="331"/>
            <ac:spMk id="296" creationId="{C4B96841-3E53-CEAC-C10F-79A499C68F93}"/>
          </ac:spMkLst>
        </pc:spChg>
        <pc:spChg chg="mod">
          <ac:chgData name="Ye, Bo /CN/EXT" userId="7b005e9d-1289-41c7-be62-a6f974f142a1" providerId="ADAL" clId="{C89CEF06-0E0E-4D97-B5BC-EED3D77AB948}" dt="2025-03-10T07:24:44.432" v="1658" actId="27803"/>
          <ac:spMkLst>
            <pc:docMk/>
            <pc:sldMk cId="33592256" sldId="331"/>
            <ac:spMk id="297" creationId="{86317346-2A85-D9FF-3890-0C732A95ABAF}"/>
          </ac:spMkLst>
        </pc:spChg>
        <pc:spChg chg="mod">
          <ac:chgData name="Ye, Bo /CN/EXT" userId="7b005e9d-1289-41c7-be62-a6f974f142a1" providerId="ADAL" clId="{C89CEF06-0E0E-4D97-B5BC-EED3D77AB948}" dt="2025-03-10T07:24:44.432" v="1658" actId="27803"/>
          <ac:spMkLst>
            <pc:docMk/>
            <pc:sldMk cId="33592256" sldId="331"/>
            <ac:spMk id="299" creationId="{AE97C9B0-FC1A-DD14-EBA2-B98EEC5608B1}"/>
          </ac:spMkLst>
        </pc:spChg>
        <pc:spChg chg="mod">
          <ac:chgData name="Ye, Bo /CN/EXT" userId="7b005e9d-1289-41c7-be62-a6f974f142a1" providerId="ADAL" clId="{C89CEF06-0E0E-4D97-B5BC-EED3D77AB948}" dt="2025-03-10T07:24:44.432" v="1658" actId="27803"/>
          <ac:spMkLst>
            <pc:docMk/>
            <pc:sldMk cId="33592256" sldId="331"/>
            <ac:spMk id="300" creationId="{52CF842A-DBA3-1F69-DFB7-75DB16060316}"/>
          </ac:spMkLst>
        </pc:spChg>
        <pc:spChg chg="mod">
          <ac:chgData name="Ye, Bo /CN/EXT" userId="7b005e9d-1289-41c7-be62-a6f974f142a1" providerId="ADAL" clId="{C89CEF06-0E0E-4D97-B5BC-EED3D77AB948}" dt="2025-03-10T07:24:44.432" v="1658" actId="27803"/>
          <ac:spMkLst>
            <pc:docMk/>
            <pc:sldMk cId="33592256" sldId="331"/>
            <ac:spMk id="301" creationId="{AAFE84F1-D32A-5D53-C957-08BC666C3B44}"/>
          </ac:spMkLst>
        </pc:spChg>
        <pc:spChg chg="mod">
          <ac:chgData name="Ye, Bo /CN/EXT" userId="7b005e9d-1289-41c7-be62-a6f974f142a1" providerId="ADAL" clId="{C89CEF06-0E0E-4D97-B5BC-EED3D77AB948}" dt="2025-03-10T07:24:44.432" v="1658" actId="27803"/>
          <ac:spMkLst>
            <pc:docMk/>
            <pc:sldMk cId="33592256" sldId="331"/>
            <ac:spMk id="302" creationId="{274622E0-F660-4DAF-FF8D-B1A9D9EB0E72}"/>
          </ac:spMkLst>
        </pc:spChg>
        <pc:spChg chg="mod">
          <ac:chgData name="Ye, Bo /CN/EXT" userId="7b005e9d-1289-41c7-be62-a6f974f142a1" providerId="ADAL" clId="{C89CEF06-0E0E-4D97-B5BC-EED3D77AB948}" dt="2025-03-10T07:24:44.432" v="1658" actId="27803"/>
          <ac:spMkLst>
            <pc:docMk/>
            <pc:sldMk cId="33592256" sldId="331"/>
            <ac:spMk id="304" creationId="{B5049829-DAB6-A9DD-D24B-1F48468D4FD0}"/>
          </ac:spMkLst>
        </pc:spChg>
        <pc:spChg chg="mod">
          <ac:chgData name="Ye, Bo /CN/EXT" userId="7b005e9d-1289-41c7-be62-a6f974f142a1" providerId="ADAL" clId="{C89CEF06-0E0E-4D97-B5BC-EED3D77AB948}" dt="2025-03-10T07:24:44.432" v="1658" actId="27803"/>
          <ac:spMkLst>
            <pc:docMk/>
            <pc:sldMk cId="33592256" sldId="331"/>
            <ac:spMk id="305" creationId="{6E05155A-9919-6DDD-6C19-CF37580A4A00}"/>
          </ac:spMkLst>
        </pc:spChg>
        <pc:spChg chg="mod">
          <ac:chgData name="Ye, Bo /CN/EXT" userId="7b005e9d-1289-41c7-be62-a6f974f142a1" providerId="ADAL" clId="{C89CEF06-0E0E-4D97-B5BC-EED3D77AB948}" dt="2025-03-10T07:24:44.432" v="1658" actId="27803"/>
          <ac:spMkLst>
            <pc:docMk/>
            <pc:sldMk cId="33592256" sldId="331"/>
            <ac:spMk id="306" creationId="{DEA97207-FB5A-FB93-9986-D229C38618BA}"/>
          </ac:spMkLst>
        </pc:spChg>
        <pc:spChg chg="mod">
          <ac:chgData name="Ye, Bo /CN/EXT" userId="7b005e9d-1289-41c7-be62-a6f974f142a1" providerId="ADAL" clId="{C89CEF06-0E0E-4D97-B5BC-EED3D77AB948}" dt="2025-03-10T07:24:44.432" v="1658" actId="27803"/>
          <ac:spMkLst>
            <pc:docMk/>
            <pc:sldMk cId="33592256" sldId="331"/>
            <ac:spMk id="307" creationId="{A10C5030-A5A1-EEF7-6BEB-AC1053DCA958}"/>
          </ac:spMkLst>
        </pc:spChg>
        <pc:spChg chg="mod">
          <ac:chgData name="Ye, Bo /CN/EXT" userId="7b005e9d-1289-41c7-be62-a6f974f142a1" providerId="ADAL" clId="{C89CEF06-0E0E-4D97-B5BC-EED3D77AB948}" dt="2025-03-10T07:24:44.432" v="1658" actId="27803"/>
          <ac:spMkLst>
            <pc:docMk/>
            <pc:sldMk cId="33592256" sldId="331"/>
            <ac:spMk id="309" creationId="{5C86931B-1D0B-D299-57CD-939619D46966}"/>
          </ac:spMkLst>
        </pc:spChg>
        <pc:spChg chg="mod">
          <ac:chgData name="Ye, Bo /CN/EXT" userId="7b005e9d-1289-41c7-be62-a6f974f142a1" providerId="ADAL" clId="{C89CEF06-0E0E-4D97-B5BC-EED3D77AB948}" dt="2025-03-10T07:24:44.432" v="1658" actId="27803"/>
          <ac:spMkLst>
            <pc:docMk/>
            <pc:sldMk cId="33592256" sldId="331"/>
            <ac:spMk id="310" creationId="{A858B72D-7F47-01A6-642D-D086CFEBA358}"/>
          </ac:spMkLst>
        </pc:spChg>
        <pc:spChg chg="mod">
          <ac:chgData name="Ye, Bo /CN/EXT" userId="7b005e9d-1289-41c7-be62-a6f974f142a1" providerId="ADAL" clId="{C89CEF06-0E0E-4D97-B5BC-EED3D77AB948}" dt="2025-03-10T07:24:44.432" v="1658" actId="27803"/>
          <ac:spMkLst>
            <pc:docMk/>
            <pc:sldMk cId="33592256" sldId="331"/>
            <ac:spMk id="311" creationId="{C124DFCF-3329-2C3F-0F2D-B756A29EBCB6}"/>
          </ac:spMkLst>
        </pc:spChg>
        <pc:spChg chg="mod">
          <ac:chgData name="Ye, Bo /CN/EXT" userId="7b005e9d-1289-41c7-be62-a6f974f142a1" providerId="ADAL" clId="{C89CEF06-0E0E-4D97-B5BC-EED3D77AB948}" dt="2025-03-10T07:24:44.432" v="1658" actId="27803"/>
          <ac:spMkLst>
            <pc:docMk/>
            <pc:sldMk cId="33592256" sldId="331"/>
            <ac:spMk id="313" creationId="{B0BDF0F6-F9B1-2BDB-6E89-5910429AE736}"/>
          </ac:spMkLst>
        </pc:spChg>
        <pc:spChg chg="mod">
          <ac:chgData name="Ye, Bo /CN/EXT" userId="7b005e9d-1289-41c7-be62-a6f974f142a1" providerId="ADAL" clId="{C89CEF06-0E0E-4D97-B5BC-EED3D77AB948}" dt="2025-03-10T07:24:44.432" v="1658" actId="27803"/>
          <ac:spMkLst>
            <pc:docMk/>
            <pc:sldMk cId="33592256" sldId="331"/>
            <ac:spMk id="314" creationId="{DCEEF188-4721-282B-6734-A7665FA26802}"/>
          </ac:spMkLst>
        </pc:spChg>
        <pc:spChg chg="mod">
          <ac:chgData name="Ye, Bo /CN/EXT" userId="7b005e9d-1289-41c7-be62-a6f974f142a1" providerId="ADAL" clId="{C89CEF06-0E0E-4D97-B5BC-EED3D77AB948}" dt="2025-03-10T07:24:44.432" v="1658" actId="27803"/>
          <ac:spMkLst>
            <pc:docMk/>
            <pc:sldMk cId="33592256" sldId="331"/>
            <ac:spMk id="316" creationId="{D905CD19-7B8E-05A7-1912-28DD82177694}"/>
          </ac:spMkLst>
        </pc:spChg>
        <pc:spChg chg="mod">
          <ac:chgData name="Ye, Bo /CN/EXT" userId="7b005e9d-1289-41c7-be62-a6f974f142a1" providerId="ADAL" clId="{C89CEF06-0E0E-4D97-B5BC-EED3D77AB948}" dt="2025-03-10T07:24:44.432" v="1658" actId="27803"/>
          <ac:spMkLst>
            <pc:docMk/>
            <pc:sldMk cId="33592256" sldId="331"/>
            <ac:spMk id="317" creationId="{42EB40AD-4015-2195-9B82-A8A5A8104FB9}"/>
          </ac:spMkLst>
        </pc:spChg>
        <pc:spChg chg="mod">
          <ac:chgData name="Ye, Bo /CN/EXT" userId="7b005e9d-1289-41c7-be62-a6f974f142a1" providerId="ADAL" clId="{C89CEF06-0E0E-4D97-B5BC-EED3D77AB948}" dt="2025-03-10T07:24:44.432" v="1658" actId="27803"/>
          <ac:spMkLst>
            <pc:docMk/>
            <pc:sldMk cId="33592256" sldId="331"/>
            <ac:spMk id="318" creationId="{44B9552E-1427-2A3A-2A13-11AF9CC83E8C}"/>
          </ac:spMkLst>
        </pc:spChg>
        <pc:spChg chg="mod">
          <ac:chgData name="Ye, Bo /CN/EXT" userId="7b005e9d-1289-41c7-be62-a6f974f142a1" providerId="ADAL" clId="{C89CEF06-0E0E-4D97-B5BC-EED3D77AB948}" dt="2025-03-10T07:24:44.432" v="1658" actId="27803"/>
          <ac:spMkLst>
            <pc:docMk/>
            <pc:sldMk cId="33592256" sldId="331"/>
            <ac:spMk id="319" creationId="{2C21624B-2774-8DC8-5786-14109C76B365}"/>
          </ac:spMkLst>
        </pc:spChg>
        <pc:spChg chg="mod">
          <ac:chgData name="Ye, Bo /CN/EXT" userId="7b005e9d-1289-41c7-be62-a6f974f142a1" providerId="ADAL" clId="{C89CEF06-0E0E-4D97-B5BC-EED3D77AB948}" dt="2025-03-10T07:24:44.432" v="1658" actId="27803"/>
          <ac:spMkLst>
            <pc:docMk/>
            <pc:sldMk cId="33592256" sldId="331"/>
            <ac:spMk id="321" creationId="{D3520B6E-A426-030B-2045-FC90840DC0E2}"/>
          </ac:spMkLst>
        </pc:spChg>
        <pc:spChg chg="mod">
          <ac:chgData name="Ye, Bo /CN/EXT" userId="7b005e9d-1289-41c7-be62-a6f974f142a1" providerId="ADAL" clId="{C89CEF06-0E0E-4D97-B5BC-EED3D77AB948}" dt="2025-03-10T07:24:44.432" v="1658" actId="27803"/>
          <ac:spMkLst>
            <pc:docMk/>
            <pc:sldMk cId="33592256" sldId="331"/>
            <ac:spMk id="322" creationId="{1F622A2A-B02E-91CC-EEAD-31CB9165711D}"/>
          </ac:spMkLst>
        </pc:spChg>
        <pc:spChg chg="mod">
          <ac:chgData name="Ye, Bo /CN/EXT" userId="7b005e9d-1289-41c7-be62-a6f974f142a1" providerId="ADAL" clId="{C89CEF06-0E0E-4D97-B5BC-EED3D77AB948}" dt="2025-03-10T07:24:44.432" v="1658" actId="27803"/>
          <ac:spMkLst>
            <pc:docMk/>
            <pc:sldMk cId="33592256" sldId="331"/>
            <ac:spMk id="323" creationId="{72CC7BE4-E54E-D3E9-BD9A-00EC07243DF0}"/>
          </ac:spMkLst>
        </pc:spChg>
        <pc:spChg chg="mod">
          <ac:chgData name="Ye, Bo /CN/EXT" userId="7b005e9d-1289-41c7-be62-a6f974f142a1" providerId="ADAL" clId="{C89CEF06-0E0E-4D97-B5BC-EED3D77AB948}" dt="2025-03-10T07:24:44.432" v="1658" actId="27803"/>
          <ac:spMkLst>
            <pc:docMk/>
            <pc:sldMk cId="33592256" sldId="331"/>
            <ac:spMk id="324" creationId="{60515A18-EC17-2B47-3A04-A6B0BC96AEE9}"/>
          </ac:spMkLst>
        </pc:spChg>
        <pc:spChg chg="mod">
          <ac:chgData name="Ye, Bo /CN/EXT" userId="7b005e9d-1289-41c7-be62-a6f974f142a1" providerId="ADAL" clId="{C89CEF06-0E0E-4D97-B5BC-EED3D77AB948}" dt="2025-03-10T07:24:44.432" v="1658" actId="27803"/>
          <ac:spMkLst>
            <pc:docMk/>
            <pc:sldMk cId="33592256" sldId="331"/>
            <ac:spMk id="326" creationId="{2C75EE7D-C957-5224-546B-B3B08A6946D6}"/>
          </ac:spMkLst>
        </pc:spChg>
        <pc:spChg chg="mod">
          <ac:chgData name="Ye, Bo /CN/EXT" userId="7b005e9d-1289-41c7-be62-a6f974f142a1" providerId="ADAL" clId="{C89CEF06-0E0E-4D97-B5BC-EED3D77AB948}" dt="2025-03-10T07:24:44.432" v="1658" actId="27803"/>
          <ac:spMkLst>
            <pc:docMk/>
            <pc:sldMk cId="33592256" sldId="331"/>
            <ac:spMk id="327" creationId="{8C5A531D-AB1C-BCF8-6C82-4B3EC5ECF521}"/>
          </ac:spMkLst>
        </pc:spChg>
        <pc:spChg chg="mod">
          <ac:chgData name="Ye, Bo /CN/EXT" userId="7b005e9d-1289-41c7-be62-a6f974f142a1" providerId="ADAL" clId="{C89CEF06-0E0E-4D97-B5BC-EED3D77AB948}" dt="2025-03-10T07:24:44.432" v="1658" actId="27803"/>
          <ac:spMkLst>
            <pc:docMk/>
            <pc:sldMk cId="33592256" sldId="331"/>
            <ac:spMk id="329" creationId="{CBE1A01A-6E89-7760-C144-BF779EB63B85}"/>
          </ac:spMkLst>
        </pc:spChg>
        <pc:spChg chg="mod">
          <ac:chgData name="Ye, Bo /CN/EXT" userId="7b005e9d-1289-41c7-be62-a6f974f142a1" providerId="ADAL" clId="{C89CEF06-0E0E-4D97-B5BC-EED3D77AB948}" dt="2025-03-10T07:24:44.432" v="1658" actId="27803"/>
          <ac:spMkLst>
            <pc:docMk/>
            <pc:sldMk cId="33592256" sldId="331"/>
            <ac:spMk id="330" creationId="{2C24D9A5-D6CA-1312-D958-F75AE796C8D7}"/>
          </ac:spMkLst>
        </pc:spChg>
        <pc:spChg chg="mod">
          <ac:chgData name="Ye, Bo /CN/EXT" userId="7b005e9d-1289-41c7-be62-a6f974f142a1" providerId="ADAL" clId="{C89CEF06-0E0E-4D97-B5BC-EED3D77AB948}" dt="2025-03-10T07:24:44.432" v="1658" actId="27803"/>
          <ac:spMkLst>
            <pc:docMk/>
            <pc:sldMk cId="33592256" sldId="331"/>
            <ac:spMk id="331" creationId="{25410D74-DFA9-7E9B-1871-9D5971138FB8}"/>
          </ac:spMkLst>
        </pc:spChg>
        <pc:spChg chg="mod">
          <ac:chgData name="Ye, Bo /CN/EXT" userId="7b005e9d-1289-41c7-be62-a6f974f142a1" providerId="ADAL" clId="{C89CEF06-0E0E-4D97-B5BC-EED3D77AB948}" dt="2025-03-10T07:24:44.432" v="1658" actId="27803"/>
          <ac:spMkLst>
            <pc:docMk/>
            <pc:sldMk cId="33592256" sldId="331"/>
            <ac:spMk id="332" creationId="{71858688-D6F3-8BD0-F21D-A2F283C53D9A}"/>
          </ac:spMkLst>
        </pc:spChg>
        <pc:spChg chg="mod">
          <ac:chgData name="Ye, Bo /CN/EXT" userId="7b005e9d-1289-41c7-be62-a6f974f142a1" providerId="ADAL" clId="{C89CEF06-0E0E-4D97-B5BC-EED3D77AB948}" dt="2025-03-10T07:24:44.432" v="1658" actId="27803"/>
          <ac:spMkLst>
            <pc:docMk/>
            <pc:sldMk cId="33592256" sldId="331"/>
            <ac:spMk id="334" creationId="{1C9A223E-A758-CF23-2DED-ABB401637955}"/>
          </ac:spMkLst>
        </pc:spChg>
        <pc:spChg chg="mod">
          <ac:chgData name="Ye, Bo /CN/EXT" userId="7b005e9d-1289-41c7-be62-a6f974f142a1" providerId="ADAL" clId="{C89CEF06-0E0E-4D97-B5BC-EED3D77AB948}" dt="2025-03-10T07:24:44.432" v="1658" actId="27803"/>
          <ac:spMkLst>
            <pc:docMk/>
            <pc:sldMk cId="33592256" sldId="331"/>
            <ac:spMk id="335" creationId="{0EAEBABA-9450-DFE9-88EA-901961FED12C}"/>
          </ac:spMkLst>
        </pc:spChg>
        <pc:spChg chg="mod">
          <ac:chgData name="Ye, Bo /CN/EXT" userId="7b005e9d-1289-41c7-be62-a6f974f142a1" providerId="ADAL" clId="{C89CEF06-0E0E-4D97-B5BC-EED3D77AB948}" dt="2025-03-10T07:24:44.432" v="1658" actId="27803"/>
          <ac:spMkLst>
            <pc:docMk/>
            <pc:sldMk cId="33592256" sldId="331"/>
            <ac:spMk id="336" creationId="{EF581ACE-85ED-74CD-1095-6BF86C9CA00D}"/>
          </ac:spMkLst>
        </pc:spChg>
        <pc:spChg chg="mod">
          <ac:chgData name="Ye, Bo /CN/EXT" userId="7b005e9d-1289-41c7-be62-a6f974f142a1" providerId="ADAL" clId="{C89CEF06-0E0E-4D97-B5BC-EED3D77AB948}" dt="2025-03-10T07:24:44.432" v="1658" actId="27803"/>
          <ac:spMkLst>
            <pc:docMk/>
            <pc:sldMk cId="33592256" sldId="331"/>
            <ac:spMk id="337" creationId="{789B35FF-71CE-F422-EC03-EC9E3C4116EF}"/>
          </ac:spMkLst>
        </pc:spChg>
        <pc:spChg chg="mod">
          <ac:chgData name="Ye, Bo /CN/EXT" userId="7b005e9d-1289-41c7-be62-a6f974f142a1" providerId="ADAL" clId="{C89CEF06-0E0E-4D97-B5BC-EED3D77AB948}" dt="2025-03-10T07:24:44.432" v="1658" actId="27803"/>
          <ac:spMkLst>
            <pc:docMk/>
            <pc:sldMk cId="33592256" sldId="331"/>
            <ac:spMk id="339" creationId="{714E9DBF-4B19-B7D6-4CA1-13D951560D85}"/>
          </ac:spMkLst>
        </pc:spChg>
        <pc:spChg chg="mod">
          <ac:chgData name="Ye, Bo /CN/EXT" userId="7b005e9d-1289-41c7-be62-a6f974f142a1" providerId="ADAL" clId="{C89CEF06-0E0E-4D97-B5BC-EED3D77AB948}" dt="2025-03-10T07:24:44.432" v="1658" actId="27803"/>
          <ac:spMkLst>
            <pc:docMk/>
            <pc:sldMk cId="33592256" sldId="331"/>
            <ac:spMk id="340" creationId="{C596A18C-9DB2-D241-8640-C586C3807C2E}"/>
          </ac:spMkLst>
        </pc:spChg>
        <pc:spChg chg="mod">
          <ac:chgData name="Ye, Bo /CN/EXT" userId="7b005e9d-1289-41c7-be62-a6f974f142a1" providerId="ADAL" clId="{C89CEF06-0E0E-4D97-B5BC-EED3D77AB948}" dt="2025-03-10T07:24:44.432" v="1658" actId="27803"/>
          <ac:spMkLst>
            <pc:docMk/>
            <pc:sldMk cId="33592256" sldId="331"/>
            <ac:spMk id="341" creationId="{F01BA0C4-5BE9-7DBE-B72B-C36234F4A489}"/>
          </ac:spMkLst>
        </pc:spChg>
        <pc:spChg chg="mod">
          <ac:chgData name="Ye, Bo /CN/EXT" userId="7b005e9d-1289-41c7-be62-a6f974f142a1" providerId="ADAL" clId="{C89CEF06-0E0E-4D97-B5BC-EED3D77AB948}" dt="2025-03-10T07:24:44.432" v="1658" actId="27803"/>
          <ac:spMkLst>
            <pc:docMk/>
            <pc:sldMk cId="33592256" sldId="331"/>
            <ac:spMk id="342" creationId="{7B2C299F-8BAA-7B5F-5315-48E515D64AB3}"/>
          </ac:spMkLst>
        </pc:spChg>
        <pc:spChg chg="mod">
          <ac:chgData name="Ye, Bo /CN/EXT" userId="7b005e9d-1289-41c7-be62-a6f974f142a1" providerId="ADAL" clId="{C89CEF06-0E0E-4D97-B5BC-EED3D77AB948}" dt="2025-03-10T07:24:44.432" v="1658" actId="27803"/>
          <ac:spMkLst>
            <pc:docMk/>
            <pc:sldMk cId="33592256" sldId="331"/>
            <ac:spMk id="343" creationId="{93008BC0-CE72-D1D8-D109-548B04DAE4CB}"/>
          </ac:spMkLst>
        </pc:spChg>
        <pc:spChg chg="mod">
          <ac:chgData name="Ye, Bo /CN/EXT" userId="7b005e9d-1289-41c7-be62-a6f974f142a1" providerId="ADAL" clId="{C89CEF06-0E0E-4D97-B5BC-EED3D77AB948}" dt="2025-03-10T07:24:44.432" v="1658" actId="27803"/>
          <ac:spMkLst>
            <pc:docMk/>
            <pc:sldMk cId="33592256" sldId="331"/>
            <ac:spMk id="344" creationId="{01296E35-2542-2AD7-F458-1BB71280FA06}"/>
          </ac:spMkLst>
        </pc:spChg>
        <pc:spChg chg="mod">
          <ac:chgData name="Ye, Bo /CN/EXT" userId="7b005e9d-1289-41c7-be62-a6f974f142a1" providerId="ADAL" clId="{C89CEF06-0E0E-4D97-B5BC-EED3D77AB948}" dt="2025-03-10T07:24:44.432" v="1658" actId="27803"/>
          <ac:spMkLst>
            <pc:docMk/>
            <pc:sldMk cId="33592256" sldId="331"/>
            <ac:spMk id="345" creationId="{C85DCBC7-0883-183E-5A6B-EEF4760E080F}"/>
          </ac:spMkLst>
        </pc:spChg>
        <pc:spChg chg="mod">
          <ac:chgData name="Ye, Bo /CN/EXT" userId="7b005e9d-1289-41c7-be62-a6f974f142a1" providerId="ADAL" clId="{C89CEF06-0E0E-4D97-B5BC-EED3D77AB948}" dt="2025-03-10T07:24:44.432" v="1658" actId="27803"/>
          <ac:spMkLst>
            <pc:docMk/>
            <pc:sldMk cId="33592256" sldId="331"/>
            <ac:spMk id="346" creationId="{8C5FCB53-6270-629E-9E46-A58C1D0350ED}"/>
          </ac:spMkLst>
        </pc:spChg>
        <pc:spChg chg="mod">
          <ac:chgData name="Ye, Bo /CN/EXT" userId="7b005e9d-1289-41c7-be62-a6f974f142a1" providerId="ADAL" clId="{C89CEF06-0E0E-4D97-B5BC-EED3D77AB948}" dt="2025-03-10T07:24:44.432" v="1658" actId="27803"/>
          <ac:spMkLst>
            <pc:docMk/>
            <pc:sldMk cId="33592256" sldId="331"/>
            <ac:spMk id="350" creationId="{C1C93D8F-CC38-559F-BC4B-9DA34B687501}"/>
          </ac:spMkLst>
        </pc:spChg>
        <pc:spChg chg="mod">
          <ac:chgData name="Ye, Bo /CN/EXT" userId="7b005e9d-1289-41c7-be62-a6f974f142a1" providerId="ADAL" clId="{C89CEF06-0E0E-4D97-B5BC-EED3D77AB948}" dt="2025-03-10T07:24:44.432" v="1658" actId="27803"/>
          <ac:spMkLst>
            <pc:docMk/>
            <pc:sldMk cId="33592256" sldId="331"/>
            <ac:spMk id="352" creationId="{42405508-2B62-6C5E-EF71-A0B31CF5BD9B}"/>
          </ac:spMkLst>
        </pc:spChg>
        <pc:spChg chg="mod">
          <ac:chgData name="Ye, Bo /CN/EXT" userId="7b005e9d-1289-41c7-be62-a6f974f142a1" providerId="ADAL" clId="{C89CEF06-0E0E-4D97-B5BC-EED3D77AB948}" dt="2025-03-10T07:24:44.432" v="1658" actId="27803"/>
          <ac:spMkLst>
            <pc:docMk/>
            <pc:sldMk cId="33592256" sldId="331"/>
            <ac:spMk id="353" creationId="{D3C72D2A-1475-24FC-7E82-BBF2E0267B87}"/>
          </ac:spMkLst>
        </pc:spChg>
        <pc:spChg chg="mod">
          <ac:chgData name="Ye, Bo /CN/EXT" userId="7b005e9d-1289-41c7-be62-a6f974f142a1" providerId="ADAL" clId="{C89CEF06-0E0E-4D97-B5BC-EED3D77AB948}" dt="2025-03-10T07:24:44.432" v="1658" actId="27803"/>
          <ac:spMkLst>
            <pc:docMk/>
            <pc:sldMk cId="33592256" sldId="331"/>
            <ac:spMk id="355" creationId="{7D869870-1CD3-6B7E-1B8E-64A4916CE2DE}"/>
          </ac:spMkLst>
        </pc:spChg>
        <pc:spChg chg="mod">
          <ac:chgData name="Ye, Bo /CN/EXT" userId="7b005e9d-1289-41c7-be62-a6f974f142a1" providerId="ADAL" clId="{C89CEF06-0E0E-4D97-B5BC-EED3D77AB948}" dt="2025-03-10T07:24:44.432" v="1658" actId="27803"/>
          <ac:spMkLst>
            <pc:docMk/>
            <pc:sldMk cId="33592256" sldId="331"/>
            <ac:spMk id="356" creationId="{F4CFC83D-F174-3EE8-093A-A3CA02C3960E}"/>
          </ac:spMkLst>
        </pc:spChg>
        <pc:spChg chg="mod">
          <ac:chgData name="Ye, Bo /CN/EXT" userId="7b005e9d-1289-41c7-be62-a6f974f142a1" providerId="ADAL" clId="{C89CEF06-0E0E-4D97-B5BC-EED3D77AB948}" dt="2025-03-10T07:24:44.432" v="1658" actId="27803"/>
          <ac:spMkLst>
            <pc:docMk/>
            <pc:sldMk cId="33592256" sldId="331"/>
            <ac:spMk id="357" creationId="{E964E22C-202C-E462-A49E-E43E418B2411}"/>
          </ac:spMkLst>
        </pc:spChg>
        <pc:spChg chg="mod">
          <ac:chgData name="Ye, Bo /CN/EXT" userId="7b005e9d-1289-41c7-be62-a6f974f142a1" providerId="ADAL" clId="{C89CEF06-0E0E-4D97-B5BC-EED3D77AB948}" dt="2025-03-10T07:24:44.432" v="1658" actId="27803"/>
          <ac:spMkLst>
            <pc:docMk/>
            <pc:sldMk cId="33592256" sldId="331"/>
            <ac:spMk id="358" creationId="{2F42E300-9988-F48F-5D87-63380CCF6D5E}"/>
          </ac:spMkLst>
        </pc:spChg>
        <pc:spChg chg="add mod">
          <ac:chgData name="Ye, Bo /CN/EXT" userId="7b005e9d-1289-41c7-be62-a6f974f142a1" providerId="ADAL" clId="{C89CEF06-0E0E-4D97-B5BC-EED3D77AB948}" dt="2025-03-10T07:31:24.418" v="1706" actId="20577"/>
          <ac:spMkLst>
            <pc:docMk/>
            <pc:sldMk cId="33592256" sldId="331"/>
            <ac:spMk id="363" creationId="{668D73DE-2C76-9181-A109-5CBB59525777}"/>
          </ac:spMkLst>
        </pc:spChg>
        <pc:grpChg chg="add del mod">
          <ac:chgData name="Ye, Bo /CN/EXT" userId="7b005e9d-1289-41c7-be62-a6f974f142a1" providerId="ADAL" clId="{C89CEF06-0E0E-4D97-B5BC-EED3D77AB948}" dt="2025-03-10T07:24:01.024" v="1655" actId="27803"/>
          <ac:grpSpMkLst>
            <pc:docMk/>
            <pc:sldMk cId="33592256" sldId="331"/>
            <ac:grpSpMk id="13" creationId="{52371923-9193-AB2D-F4E2-9A6E77EEA6E7}"/>
          </ac:grpSpMkLst>
        </pc:grpChg>
        <pc:grpChg chg="mod">
          <ac:chgData name="Ye, Bo /CN/EXT" userId="7b005e9d-1289-41c7-be62-a6f974f142a1" providerId="ADAL" clId="{C89CEF06-0E0E-4D97-B5BC-EED3D77AB948}" dt="2025-03-10T07:24:01.024" v="1655" actId="27803"/>
          <ac:grpSpMkLst>
            <pc:docMk/>
            <pc:sldMk cId="33592256" sldId="331"/>
            <ac:grpSpMk id="14" creationId="{84B9FC27-8BCC-3F1A-13F4-E7F435755535}"/>
          </ac:grpSpMkLst>
        </pc:grpChg>
        <pc:grpChg chg="mod">
          <ac:chgData name="Ye, Bo /CN/EXT" userId="7b005e9d-1289-41c7-be62-a6f974f142a1" providerId="ADAL" clId="{C89CEF06-0E0E-4D97-B5BC-EED3D77AB948}" dt="2025-03-10T07:24:01.024" v="1655" actId="27803"/>
          <ac:grpSpMkLst>
            <pc:docMk/>
            <pc:sldMk cId="33592256" sldId="331"/>
            <ac:grpSpMk id="16" creationId="{658A07A8-A453-D339-89D1-109948B10A7A}"/>
          </ac:grpSpMkLst>
        </pc:grpChg>
        <pc:grpChg chg="mod">
          <ac:chgData name="Ye, Bo /CN/EXT" userId="7b005e9d-1289-41c7-be62-a6f974f142a1" providerId="ADAL" clId="{C89CEF06-0E0E-4D97-B5BC-EED3D77AB948}" dt="2025-03-10T07:24:01.024" v="1655" actId="27803"/>
          <ac:grpSpMkLst>
            <pc:docMk/>
            <pc:sldMk cId="33592256" sldId="331"/>
            <ac:grpSpMk id="19" creationId="{42DBFBD3-A8FE-6E53-703B-598651EED1A7}"/>
          </ac:grpSpMkLst>
        </pc:grpChg>
        <pc:grpChg chg="mod">
          <ac:chgData name="Ye, Bo /CN/EXT" userId="7b005e9d-1289-41c7-be62-a6f974f142a1" providerId="ADAL" clId="{C89CEF06-0E0E-4D97-B5BC-EED3D77AB948}" dt="2025-03-10T07:24:01.024" v="1655" actId="27803"/>
          <ac:grpSpMkLst>
            <pc:docMk/>
            <pc:sldMk cId="33592256" sldId="331"/>
            <ac:grpSpMk id="23" creationId="{9C45611D-586D-06B2-E624-65C01B4D180E}"/>
          </ac:grpSpMkLst>
        </pc:grpChg>
        <pc:grpChg chg="mod">
          <ac:chgData name="Ye, Bo /CN/EXT" userId="7b005e9d-1289-41c7-be62-a6f974f142a1" providerId="ADAL" clId="{C89CEF06-0E0E-4D97-B5BC-EED3D77AB948}" dt="2025-03-10T07:24:01.024" v="1655" actId="27803"/>
          <ac:grpSpMkLst>
            <pc:docMk/>
            <pc:sldMk cId="33592256" sldId="331"/>
            <ac:grpSpMk id="27" creationId="{D186723B-0F88-11C1-7529-27B79AEFAA6A}"/>
          </ac:grpSpMkLst>
        </pc:grpChg>
        <pc:grpChg chg="mod">
          <ac:chgData name="Ye, Bo /CN/EXT" userId="7b005e9d-1289-41c7-be62-a6f974f142a1" providerId="ADAL" clId="{C89CEF06-0E0E-4D97-B5BC-EED3D77AB948}" dt="2025-03-10T07:24:01.024" v="1655" actId="27803"/>
          <ac:grpSpMkLst>
            <pc:docMk/>
            <pc:sldMk cId="33592256" sldId="331"/>
            <ac:grpSpMk id="30" creationId="{8E404EB0-136C-B90D-88FE-D08C88197150}"/>
          </ac:grpSpMkLst>
        </pc:grpChg>
        <pc:grpChg chg="mod">
          <ac:chgData name="Ye, Bo /CN/EXT" userId="7b005e9d-1289-41c7-be62-a6f974f142a1" providerId="ADAL" clId="{C89CEF06-0E0E-4D97-B5BC-EED3D77AB948}" dt="2025-03-10T07:24:01.024" v="1655" actId="27803"/>
          <ac:grpSpMkLst>
            <pc:docMk/>
            <pc:sldMk cId="33592256" sldId="331"/>
            <ac:grpSpMk id="39" creationId="{D1D3A1B9-E931-761F-0FE4-C8BD2ACCDE4B}"/>
          </ac:grpSpMkLst>
        </pc:grpChg>
        <pc:grpChg chg="mod">
          <ac:chgData name="Ye, Bo /CN/EXT" userId="7b005e9d-1289-41c7-be62-a6f974f142a1" providerId="ADAL" clId="{C89CEF06-0E0E-4D97-B5BC-EED3D77AB948}" dt="2025-03-10T07:24:01.024" v="1655" actId="27803"/>
          <ac:grpSpMkLst>
            <pc:docMk/>
            <pc:sldMk cId="33592256" sldId="331"/>
            <ac:grpSpMk id="42" creationId="{77D49E86-1BD0-CA93-713F-9897EB2A7F75}"/>
          </ac:grpSpMkLst>
        </pc:grpChg>
        <pc:grpChg chg="mod">
          <ac:chgData name="Ye, Bo /CN/EXT" userId="7b005e9d-1289-41c7-be62-a6f974f142a1" providerId="ADAL" clId="{C89CEF06-0E0E-4D97-B5BC-EED3D77AB948}" dt="2025-03-10T07:24:01.024" v="1655" actId="27803"/>
          <ac:grpSpMkLst>
            <pc:docMk/>
            <pc:sldMk cId="33592256" sldId="331"/>
            <ac:grpSpMk id="45" creationId="{E4814FA9-F2BB-3268-BC49-8F2C06B0B432}"/>
          </ac:grpSpMkLst>
        </pc:grpChg>
        <pc:grpChg chg="mod">
          <ac:chgData name="Ye, Bo /CN/EXT" userId="7b005e9d-1289-41c7-be62-a6f974f142a1" providerId="ADAL" clId="{C89CEF06-0E0E-4D97-B5BC-EED3D77AB948}" dt="2025-03-10T07:24:01.024" v="1655" actId="27803"/>
          <ac:grpSpMkLst>
            <pc:docMk/>
            <pc:sldMk cId="33592256" sldId="331"/>
            <ac:grpSpMk id="52" creationId="{8819B607-54D7-0F84-ABBE-40CC93EEFE96}"/>
          </ac:grpSpMkLst>
        </pc:grpChg>
        <pc:grpChg chg="mod">
          <ac:chgData name="Ye, Bo /CN/EXT" userId="7b005e9d-1289-41c7-be62-a6f974f142a1" providerId="ADAL" clId="{C89CEF06-0E0E-4D97-B5BC-EED3D77AB948}" dt="2025-03-10T07:24:01.024" v="1655" actId="27803"/>
          <ac:grpSpMkLst>
            <pc:docMk/>
            <pc:sldMk cId="33592256" sldId="331"/>
            <ac:grpSpMk id="59" creationId="{F9AB1E47-A9A0-81CB-CD53-0465EA82D025}"/>
          </ac:grpSpMkLst>
        </pc:grpChg>
        <pc:grpChg chg="mod">
          <ac:chgData name="Ye, Bo /CN/EXT" userId="7b005e9d-1289-41c7-be62-a6f974f142a1" providerId="ADAL" clId="{C89CEF06-0E0E-4D97-B5BC-EED3D77AB948}" dt="2025-03-10T07:24:01.024" v="1655" actId="27803"/>
          <ac:grpSpMkLst>
            <pc:docMk/>
            <pc:sldMk cId="33592256" sldId="331"/>
            <ac:grpSpMk id="64" creationId="{47FBA8B4-EA81-897A-4E99-B44D9EDCC217}"/>
          </ac:grpSpMkLst>
        </pc:grpChg>
        <pc:grpChg chg="mod">
          <ac:chgData name="Ye, Bo /CN/EXT" userId="7b005e9d-1289-41c7-be62-a6f974f142a1" providerId="ADAL" clId="{C89CEF06-0E0E-4D97-B5BC-EED3D77AB948}" dt="2025-03-10T07:24:01.024" v="1655" actId="27803"/>
          <ac:grpSpMkLst>
            <pc:docMk/>
            <pc:sldMk cId="33592256" sldId="331"/>
            <ac:grpSpMk id="67" creationId="{A5B4EB6B-C841-9CF4-E9D7-FE19385D1FF8}"/>
          </ac:grpSpMkLst>
        </pc:grpChg>
        <pc:grpChg chg="mod">
          <ac:chgData name="Ye, Bo /CN/EXT" userId="7b005e9d-1289-41c7-be62-a6f974f142a1" providerId="ADAL" clId="{C89CEF06-0E0E-4D97-B5BC-EED3D77AB948}" dt="2025-03-10T07:24:01.024" v="1655" actId="27803"/>
          <ac:grpSpMkLst>
            <pc:docMk/>
            <pc:sldMk cId="33592256" sldId="331"/>
            <ac:grpSpMk id="70" creationId="{4B244ECF-ACAE-68B2-1DE8-E279E6EEF84E}"/>
          </ac:grpSpMkLst>
        </pc:grpChg>
        <pc:grpChg chg="mod">
          <ac:chgData name="Ye, Bo /CN/EXT" userId="7b005e9d-1289-41c7-be62-a6f974f142a1" providerId="ADAL" clId="{C89CEF06-0E0E-4D97-B5BC-EED3D77AB948}" dt="2025-03-10T07:24:01.024" v="1655" actId="27803"/>
          <ac:grpSpMkLst>
            <pc:docMk/>
            <pc:sldMk cId="33592256" sldId="331"/>
            <ac:grpSpMk id="73" creationId="{A7F70F9D-E0B9-60F5-6291-BF2B8CCAB11B}"/>
          </ac:grpSpMkLst>
        </pc:grpChg>
        <pc:grpChg chg="mod">
          <ac:chgData name="Ye, Bo /CN/EXT" userId="7b005e9d-1289-41c7-be62-a6f974f142a1" providerId="ADAL" clId="{C89CEF06-0E0E-4D97-B5BC-EED3D77AB948}" dt="2025-03-10T07:24:01.024" v="1655" actId="27803"/>
          <ac:grpSpMkLst>
            <pc:docMk/>
            <pc:sldMk cId="33592256" sldId="331"/>
            <ac:grpSpMk id="77" creationId="{D335FF9F-BA48-3FC0-BEF7-5A8C171ED2B2}"/>
          </ac:grpSpMkLst>
        </pc:grpChg>
        <pc:grpChg chg="mod">
          <ac:chgData name="Ye, Bo /CN/EXT" userId="7b005e9d-1289-41c7-be62-a6f974f142a1" providerId="ADAL" clId="{C89CEF06-0E0E-4D97-B5BC-EED3D77AB948}" dt="2025-03-10T07:24:01.024" v="1655" actId="27803"/>
          <ac:grpSpMkLst>
            <pc:docMk/>
            <pc:sldMk cId="33592256" sldId="331"/>
            <ac:grpSpMk id="82" creationId="{517219D3-7AB0-1476-9975-A042D32803B8}"/>
          </ac:grpSpMkLst>
        </pc:grpChg>
        <pc:grpChg chg="mod">
          <ac:chgData name="Ye, Bo /CN/EXT" userId="7b005e9d-1289-41c7-be62-a6f974f142a1" providerId="ADAL" clId="{C89CEF06-0E0E-4D97-B5BC-EED3D77AB948}" dt="2025-03-10T07:24:01.024" v="1655" actId="27803"/>
          <ac:grpSpMkLst>
            <pc:docMk/>
            <pc:sldMk cId="33592256" sldId="331"/>
            <ac:grpSpMk id="85" creationId="{3D85CCD3-3783-9E8E-D1FB-67A19AEC4368}"/>
          </ac:grpSpMkLst>
        </pc:grpChg>
        <pc:grpChg chg="mod">
          <ac:chgData name="Ye, Bo /CN/EXT" userId="7b005e9d-1289-41c7-be62-a6f974f142a1" providerId="ADAL" clId="{C89CEF06-0E0E-4D97-B5BC-EED3D77AB948}" dt="2025-03-10T07:24:01.024" v="1655" actId="27803"/>
          <ac:grpSpMkLst>
            <pc:docMk/>
            <pc:sldMk cId="33592256" sldId="331"/>
            <ac:grpSpMk id="89" creationId="{D7FCC089-2399-35BE-EEB3-714C35405021}"/>
          </ac:grpSpMkLst>
        </pc:grpChg>
        <pc:grpChg chg="mod">
          <ac:chgData name="Ye, Bo /CN/EXT" userId="7b005e9d-1289-41c7-be62-a6f974f142a1" providerId="ADAL" clId="{C89CEF06-0E0E-4D97-B5BC-EED3D77AB948}" dt="2025-03-10T07:24:01.024" v="1655" actId="27803"/>
          <ac:grpSpMkLst>
            <pc:docMk/>
            <pc:sldMk cId="33592256" sldId="331"/>
            <ac:grpSpMk id="92" creationId="{299E92BC-4D52-00E6-EB0E-2434C3F5FB69}"/>
          </ac:grpSpMkLst>
        </pc:grpChg>
        <pc:grpChg chg="mod">
          <ac:chgData name="Ye, Bo /CN/EXT" userId="7b005e9d-1289-41c7-be62-a6f974f142a1" providerId="ADAL" clId="{C89CEF06-0E0E-4D97-B5BC-EED3D77AB948}" dt="2025-03-10T07:24:01.024" v="1655" actId="27803"/>
          <ac:grpSpMkLst>
            <pc:docMk/>
            <pc:sldMk cId="33592256" sldId="331"/>
            <ac:grpSpMk id="96" creationId="{B44E37E9-5952-557E-7FEA-C944FD869ABF}"/>
          </ac:grpSpMkLst>
        </pc:grpChg>
        <pc:grpChg chg="mod">
          <ac:chgData name="Ye, Bo /CN/EXT" userId="7b005e9d-1289-41c7-be62-a6f974f142a1" providerId="ADAL" clId="{C89CEF06-0E0E-4D97-B5BC-EED3D77AB948}" dt="2025-03-10T07:24:01.024" v="1655" actId="27803"/>
          <ac:grpSpMkLst>
            <pc:docMk/>
            <pc:sldMk cId="33592256" sldId="331"/>
            <ac:grpSpMk id="101" creationId="{B8B89503-7E8C-05A5-8ADE-7449E94826E1}"/>
          </ac:grpSpMkLst>
        </pc:grpChg>
        <pc:grpChg chg="mod">
          <ac:chgData name="Ye, Bo /CN/EXT" userId="7b005e9d-1289-41c7-be62-a6f974f142a1" providerId="ADAL" clId="{C89CEF06-0E0E-4D97-B5BC-EED3D77AB948}" dt="2025-03-10T07:24:01.024" v="1655" actId="27803"/>
          <ac:grpSpMkLst>
            <pc:docMk/>
            <pc:sldMk cId="33592256" sldId="331"/>
            <ac:grpSpMk id="106" creationId="{3D223841-D7A5-7E03-793F-9956D7B8EB13}"/>
          </ac:grpSpMkLst>
        </pc:grpChg>
        <pc:grpChg chg="mod">
          <ac:chgData name="Ye, Bo /CN/EXT" userId="7b005e9d-1289-41c7-be62-a6f974f142a1" providerId="ADAL" clId="{C89CEF06-0E0E-4D97-B5BC-EED3D77AB948}" dt="2025-03-10T07:24:01.024" v="1655" actId="27803"/>
          <ac:grpSpMkLst>
            <pc:docMk/>
            <pc:sldMk cId="33592256" sldId="331"/>
            <ac:grpSpMk id="109" creationId="{0113AB50-A184-8AE2-EF92-F9C56AFCCA34}"/>
          </ac:grpSpMkLst>
        </pc:grpChg>
        <pc:grpChg chg="mod">
          <ac:chgData name="Ye, Bo /CN/EXT" userId="7b005e9d-1289-41c7-be62-a6f974f142a1" providerId="ADAL" clId="{C89CEF06-0E0E-4D97-B5BC-EED3D77AB948}" dt="2025-03-10T07:24:01.024" v="1655" actId="27803"/>
          <ac:grpSpMkLst>
            <pc:docMk/>
            <pc:sldMk cId="33592256" sldId="331"/>
            <ac:grpSpMk id="114" creationId="{EAF4BD9A-DD76-92AB-E76D-8BEEC37E054B}"/>
          </ac:grpSpMkLst>
        </pc:grpChg>
        <pc:grpChg chg="mod">
          <ac:chgData name="Ye, Bo /CN/EXT" userId="7b005e9d-1289-41c7-be62-a6f974f142a1" providerId="ADAL" clId="{C89CEF06-0E0E-4D97-B5BC-EED3D77AB948}" dt="2025-03-10T07:24:01.024" v="1655" actId="27803"/>
          <ac:grpSpMkLst>
            <pc:docMk/>
            <pc:sldMk cId="33592256" sldId="331"/>
            <ac:grpSpMk id="119" creationId="{888A16F8-AAE5-4383-5E95-A9D2D81DAE55}"/>
          </ac:grpSpMkLst>
        </pc:grpChg>
        <pc:grpChg chg="mod">
          <ac:chgData name="Ye, Bo /CN/EXT" userId="7b005e9d-1289-41c7-be62-a6f974f142a1" providerId="ADAL" clId="{C89CEF06-0E0E-4D97-B5BC-EED3D77AB948}" dt="2025-03-10T07:24:01.024" v="1655" actId="27803"/>
          <ac:grpSpMkLst>
            <pc:docMk/>
            <pc:sldMk cId="33592256" sldId="331"/>
            <ac:grpSpMk id="124" creationId="{162C3052-E261-BB6F-CBDD-AEBED20D4FA1}"/>
          </ac:grpSpMkLst>
        </pc:grpChg>
        <pc:grpChg chg="mod">
          <ac:chgData name="Ye, Bo /CN/EXT" userId="7b005e9d-1289-41c7-be62-a6f974f142a1" providerId="ADAL" clId="{C89CEF06-0E0E-4D97-B5BC-EED3D77AB948}" dt="2025-03-10T07:24:01.024" v="1655" actId="27803"/>
          <ac:grpSpMkLst>
            <pc:docMk/>
            <pc:sldMk cId="33592256" sldId="331"/>
            <ac:grpSpMk id="129" creationId="{9662A2FB-91AC-5893-04E5-8497DBF46746}"/>
          </ac:grpSpMkLst>
        </pc:grpChg>
        <pc:grpChg chg="mod">
          <ac:chgData name="Ye, Bo /CN/EXT" userId="7b005e9d-1289-41c7-be62-a6f974f142a1" providerId="ADAL" clId="{C89CEF06-0E0E-4D97-B5BC-EED3D77AB948}" dt="2025-03-10T07:24:01.024" v="1655" actId="27803"/>
          <ac:grpSpMkLst>
            <pc:docMk/>
            <pc:sldMk cId="33592256" sldId="331"/>
            <ac:grpSpMk id="134" creationId="{DE2BB982-0E14-8408-D803-48404FC176CE}"/>
          </ac:grpSpMkLst>
        </pc:grpChg>
        <pc:grpChg chg="mod">
          <ac:chgData name="Ye, Bo /CN/EXT" userId="7b005e9d-1289-41c7-be62-a6f974f142a1" providerId="ADAL" clId="{C89CEF06-0E0E-4D97-B5BC-EED3D77AB948}" dt="2025-03-10T07:24:01.024" v="1655" actId="27803"/>
          <ac:grpSpMkLst>
            <pc:docMk/>
            <pc:sldMk cId="33592256" sldId="331"/>
            <ac:grpSpMk id="138" creationId="{43AC976E-B22B-676F-82FD-013B884B670E}"/>
          </ac:grpSpMkLst>
        </pc:grpChg>
        <pc:grpChg chg="mod">
          <ac:chgData name="Ye, Bo /CN/EXT" userId="7b005e9d-1289-41c7-be62-a6f974f142a1" providerId="ADAL" clId="{C89CEF06-0E0E-4D97-B5BC-EED3D77AB948}" dt="2025-03-10T07:24:01.024" v="1655" actId="27803"/>
          <ac:grpSpMkLst>
            <pc:docMk/>
            <pc:sldMk cId="33592256" sldId="331"/>
            <ac:grpSpMk id="141" creationId="{2237D683-600B-983D-59E5-73848400B490}"/>
          </ac:grpSpMkLst>
        </pc:grpChg>
        <pc:grpChg chg="mod">
          <ac:chgData name="Ye, Bo /CN/EXT" userId="7b005e9d-1289-41c7-be62-a6f974f142a1" providerId="ADAL" clId="{C89CEF06-0E0E-4D97-B5BC-EED3D77AB948}" dt="2025-03-10T07:24:01.024" v="1655" actId="27803"/>
          <ac:grpSpMkLst>
            <pc:docMk/>
            <pc:sldMk cId="33592256" sldId="331"/>
            <ac:grpSpMk id="146" creationId="{66CDA7C8-814C-3E1A-FD78-9CBD75A51C44}"/>
          </ac:grpSpMkLst>
        </pc:grpChg>
        <pc:grpChg chg="mod">
          <ac:chgData name="Ye, Bo /CN/EXT" userId="7b005e9d-1289-41c7-be62-a6f974f142a1" providerId="ADAL" clId="{C89CEF06-0E0E-4D97-B5BC-EED3D77AB948}" dt="2025-03-10T07:24:01.024" v="1655" actId="27803"/>
          <ac:grpSpMkLst>
            <pc:docMk/>
            <pc:sldMk cId="33592256" sldId="331"/>
            <ac:grpSpMk id="151" creationId="{ED04FE21-36E9-2BE6-D258-3E31943D6057}"/>
          </ac:grpSpMkLst>
        </pc:grpChg>
        <pc:grpChg chg="mod">
          <ac:chgData name="Ye, Bo /CN/EXT" userId="7b005e9d-1289-41c7-be62-a6f974f142a1" providerId="ADAL" clId="{C89CEF06-0E0E-4D97-B5BC-EED3D77AB948}" dt="2025-03-10T07:24:01.024" v="1655" actId="27803"/>
          <ac:grpSpMkLst>
            <pc:docMk/>
            <pc:sldMk cId="33592256" sldId="331"/>
            <ac:grpSpMk id="154" creationId="{ACD55226-D7E9-0551-554B-F09CD150F72E}"/>
          </ac:grpSpMkLst>
        </pc:grpChg>
        <pc:grpChg chg="mod">
          <ac:chgData name="Ye, Bo /CN/EXT" userId="7b005e9d-1289-41c7-be62-a6f974f142a1" providerId="ADAL" clId="{C89CEF06-0E0E-4D97-B5BC-EED3D77AB948}" dt="2025-03-10T07:24:01.024" v="1655" actId="27803"/>
          <ac:grpSpMkLst>
            <pc:docMk/>
            <pc:sldMk cId="33592256" sldId="331"/>
            <ac:grpSpMk id="159" creationId="{B62DC95C-9E1C-9B6A-1151-C5DD81986CF2}"/>
          </ac:grpSpMkLst>
        </pc:grpChg>
        <pc:grpChg chg="mod">
          <ac:chgData name="Ye, Bo /CN/EXT" userId="7b005e9d-1289-41c7-be62-a6f974f142a1" providerId="ADAL" clId="{C89CEF06-0E0E-4D97-B5BC-EED3D77AB948}" dt="2025-03-10T07:24:01.024" v="1655" actId="27803"/>
          <ac:grpSpMkLst>
            <pc:docMk/>
            <pc:sldMk cId="33592256" sldId="331"/>
            <ac:grpSpMk id="164" creationId="{EDCBA97E-ECA2-BC3E-4272-1246CD87B06A}"/>
          </ac:grpSpMkLst>
        </pc:grpChg>
        <pc:grpChg chg="mod">
          <ac:chgData name="Ye, Bo /CN/EXT" userId="7b005e9d-1289-41c7-be62-a6f974f142a1" providerId="ADAL" clId="{C89CEF06-0E0E-4D97-B5BC-EED3D77AB948}" dt="2025-03-10T07:24:01.024" v="1655" actId="27803"/>
          <ac:grpSpMkLst>
            <pc:docMk/>
            <pc:sldMk cId="33592256" sldId="331"/>
            <ac:grpSpMk id="177" creationId="{97B4664F-80C8-2785-8EAF-08EC6F199D45}"/>
          </ac:grpSpMkLst>
        </pc:grpChg>
        <pc:grpChg chg="mod">
          <ac:chgData name="Ye, Bo /CN/EXT" userId="7b005e9d-1289-41c7-be62-a6f974f142a1" providerId="ADAL" clId="{C89CEF06-0E0E-4D97-B5BC-EED3D77AB948}" dt="2025-03-10T07:24:01.024" v="1655" actId="27803"/>
          <ac:grpSpMkLst>
            <pc:docMk/>
            <pc:sldMk cId="33592256" sldId="331"/>
            <ac:grpSpMk id="180" creationId="{38213DF5-252F-13D9-FAAF-229B16A71B6D}"/>
          </ac:grpSpMkLst>
        </pc:grpChg>
        <pc:grpChg chg="add del mod">
          <ac:chgData name="Ye, Bo /CN/EXT" userId="7b005e9d-1289-41c7-be62-a6f974f142a1" providerId="ADAL" clId="{C89CEF06-0E0E-4D97-B5BC-EED3D77AB948}" dt="2025-03-10T07:24:44.432" v="1658" actId="27803"/>
          <ac:grpSpMkLst>
            <pc:docMk/>
            <pc:sldMk cId="33592256" sldId="331"/>
            <ac:grpSpMk id="187" creationId="{2B6AD47C-F1EA-8CA0-9B79-E23F9D61D145}"/>
          </ac:grpSpMkLst>
        </pc:grpChg>
        <pc:grpChg chg="mod">
          <ac:chgData name="Ye, Bo /CN/EXT" userId="7b005e9d-1289-41c7-be62-a6f974f142a1" providerId="ADAL" clId="{C89CEF06-0E0E-4D97-B5BC-EED3D77AB948}" dt="2025-03-10T07:24:44.432" v="1658" actId="27803"/>
          <ac:grpSpMkLst>
            <pc:docMk/>
            <pc:sldMk cId="33592256" sldId="331"/>
            <ac:grpSpMk id="188" creationId="{2486ED8A-B933-5C2A-B4A2-7BF00DC89EB4}"/>
          </ac:grpSpMkLst>
        </pc:grpChg>
        <pc:grpChg chg="mod">
          <ac:chgData name="Ye, Bo /CN/EXT" userId="7b005e9d-1289-41c7-be62-a6f974f142a1" providerId="ADAL" clId="{C89CEF06-0E0E-4D97-B5BC-EED3D77AB948}" dt="2025-03-10T07:24:44.432" v="1658" actId="27803"/>
          <ac:grpSpMkLst>
            <pc:docMk/>
            <pc:sldMk cId="33592256" sldId="331"/>
            <ac:grpSpMk id="190" creationId="{F9ADB93C-6925-2EE4-5B7D-4EB803437217}"/>
          </ac:grpSpMkLst>
        </pc:grpChg>
        <pc:grpChg chg="mod">
          <ac:chgData name="Ye, Bo /CN/EXT" userId="7b005e9d-1289-41c7-be62-a6f974f142a1" providerId="ADAL" clId="{C89CEF06-0E0E-4D97-B5BC-EED3D77AB948}" dt="2025-03-10T07:24:44.432" v="1658" actId="27803"/>
          <ac:grpSpMkLst>
            <pc:docMk/>
            <pc:sldMk cId="33592256" sldId="331"/>
            <ac:grpSpMk id="193" creationId="{12C77500-828E-80D4-61F1-47D2292E9AE6}"/>
          </ac:grpSpMkLst>
        </pc:grpChg>
        <pc:grpChg chg="mod">
          <ac:chgData name="Ye, Bo /CN/EXT" userId="7b005e9d-1289-41c7-be62-a6f974f142a1" providerId="ADAL" clId="{C89CEF06-0E0E-4D97-B5BC-EED3D77AB948}" dt="2025-03-10T07:24:44.432" v="1658" actId="27803"/>
          <ac:grpSpMkLst>
            <pc:docMk/>
            <pc:sldMk cId="33592256" sldId="331"/>
            <ac:grpSpMk id="197" creationId="{07E396FC-939E-7C07-9750-70955F8A1F6E}"/>
          </ac:grpSpMkLst>
        </pc:grpChg>
        <pc:grpChg chg="mod">
          <ac:chgData name="Ye, Bo /CN/EXT" userId="7b005e9d-1289-41c7-be62-a6f974f142a1" providerId="ADAL" clId="{C89CEF06-0E0E-4D97-B5BC-EED3D77AB948}" dt="2025-03-10T07:24:44.432" v="1658" actId="27803"/>
          <ac:grpSpMkLst>
            <pc:docMk/>
            <pc:sldMk cId="33592256" sldId="331"/>
            <ac:grpSpMk id="201" creationId="{3A1D1180-993B-F4F3-17EE-00B8B64D681C}"/>
          </ac:grpSpMkLst>
        </pc:grpChg>
        <pc:grpChg chg="mod">
          <ac:chgData name="Ye, Bo /CN/EXT" userId="7b005e9d-1289-41c7-be62-a6f974f142a1" providerId="ADAL" clId="{C89CEF06-0E0E-4D97-B5BC-EED3D77AB948}" dt="2025-03-10T07:24:44.432" v="1658" actId="27803"/>
          <ac:grpSpMkLst>
            <pc:docMk/>
            <pc:sldMk cId="33592256" sldId="331"/>
            <ac:grpSpMk id="204" creationId="{7BAF873A-4347-F3AB-EB82-D34C8FAFC0E3}"/>
          </ac:grpSpMkLst>
        </pc:grpChg>
        <pc:grpChg chg="mod">
          <ac:chgData name="Ye, Bo /CN/EXT" userId="7b005e9d-1289-41c7-be62-a6f974f142a1" providerId="ADAL" clId="{C89CEF06-0E0E-4D97-B5BC-EED3D77AB948}" dt="2025-03-10T07:24:44.432" v="1658" actId="27803"/>
          <ac:grpSpMkLst>
            <pc:docMk/>
            <pc:sldMk cId="33592256" sldId="331"/>
            <ac:grpSpMk id="213" creationId="{04FFEDC6-EFA4-19F3-BC32-DBFABCF720DE}"/>
          </ac:grpSpMkLst>
        </pc:grpChg>
        <pc:grpChg chg="mod">
          <ac:chgData name="Ye, Bo /CN/EXT" userId="7b005e9d-1289-41c7-be62-a6f974f142a1" providerId="ADAL" clId="{C89CEF06-0E0E-4D97-B5BC-EED3D77AB948}" dt="2025-03-10T07:24:44.432" v="1658" actId="27803"/>
          <ac:grpSpMkLst>
            <pc:docMk/>
            <pc:sldMk cId="33592256" sldId="331"/>
            <ac:grpSpMk id="216" creationId="{7DDF6172-9355-8A70-5370-501E005628E8}"/>
          </ac:grpSpMkLst>
        </pc:grpChg>
        <pc:grpChg chg="mod">
          <ac:chgData name="Ye, Bo /CN/EXT" userId="7b005e9d-1289-41c7-be62-a6f974f142a1" providerId="ADAL" clId="{C89CEF06-0E0E-4D97-B5BC-EED3D77AB948}" dt="2025-03-10T07:24:44.432" v="1658" actId="27803"/>
          <ac:grpSpMkLst>
            <pc:docMk/>
            <pc:sldMk cId="33592256" sldId="331"/>
            <ac:grpSpMk id="219" creationId="{7AB7E70C-2540-1BCF-9364-8573C4BA3378}"/>
          </ac:grpSpMkLst>
        </pc:grpChg>
        <pc:grpChg chg="mod">
          <ac:chgData name="Ye, Bo /CN/EXT" userId="7b005e9d-1289-41c7-be62-a6f974f142a1" providerId="ADAL" clId="{C89CEF06-0E0E-4D97-B5BC-EED3D77AB948}" dt="2025-03-10T07:24:44.432" v="1658" actId="27803"/>
          <ac:grpSpMkLst>
            <pc:docMk/>
            <pc:sldMk cId="33592256" sldId="331"/>
            <ac:grpSpMk id="226" creationId="{E43C6E0D-659B-9431-38D6-74B8105DA688}"/>
          </ac:grpSpMkLst>
        </pc:grpChg>
        <pc:grpChg chg="mod">
          <ac:chgData name="Ye, Bo /CN/EXT" userId="7b005e9d-1289-41c7-be62-a6f974f142a1" providerId="ADAL" clId="{C89CEF06-0E0E-4D97-B5BC-EED3D77AB948}" dt="2025-03-10T07:24:44.432" v="1658" actId="27803"/>
          <ac:grpSpMkLst>
            <pc:docMk/>
            <pc:sldMk cId="33592256" sldId="331"/>
            <ac:grpSpMk id="233" creationId="{1DEB5607-1078-7DD0-9C33-F56B2A065403}"/>
          </ac:grpSpMkLst>
        </pc:grpChg>
        <pc:grpChg chg="mod">
          <ac:chgData name="Ye, Bo /CN/EXT" userId="7b005e9d-1289-41c7-be62-a6f974f142a1" providerId="ADAL" clId="{C89CEF06-0E0E-4D97-B5BC-EED3D77AB948}" dt="2025-03-10T07:24:44.432" v="1658" actId="27803"/>
          <ac:grpSpMkLst>
            <pc:docMk/>
            <pc:sldMk cId="33592256" sldId="331"/>
            <ac:grpSpMk id="238" creationId="{7B0003EB-2CC2-95E3-9563-8FDB30CA2B96}"/>
          </ac:grpSpMkLst>
        </pc:grpChg>
        <pc:grpChg chg="mod">
          <ac:chgData name="Ye, Bo /CN/EXT" userId="7b005e9d-1289-41c7-be62-a6f974f142a1" providerId="ADAL" clId="{C89CEF06-0E0E-4D97-B5BC-EED3D77AB948}" dt="2025-03-10T07:24:44.432" v="1658" actId="27803"/>
          <ac:grpSpMkLst>
            <pc:docMk/>
            <pc:sldMk cId="33592256" sldId="331"/>
            <ac:grpSpMk id="241" creationId="{987D6006-BA7E-6863-7A4C-1D3622C19545}"/>
          </ac:grpSpMkLst>
        </pc:grpChg>
        <pc:grpChg chg="mod">
          <ac:chgData name="Ye, Bo /CN/EXT" userId="7b005e9d-1289-41c7-be62-a6f974f142a1" providerId="ADAL" clId="{C89CEF06-0E0E-4D97-B5BC-EED3D77AB948}" dt="2025-03-10T07:24:44.432" v="1658" actId="27803"/>
          <ac:grpSpMkLst>
            <pc:docMk/>
            <pc:sldMk cId="33592256" sldId="331"/>
            <ac:grpSpMk id="244" creationId="{53FAC8FB-9F1E-0FAB-8451-2CCF4B5AC86D}"/>
          </ac:grpSpMkLst>
        </pc:grpChg>
        <pc:grpChg chg="mod">
          <ac:chgData name="Ye, Bo /CN/EXT" userId="7b005e9d-1289-41c7-be62-a6f974f142a1" providerId="ADAL" clId="{C89CEF06-0E0E-4D97-B5BC-EED3D77AB948}" dt="2025-03-10T07:24:44.432" v="1658" actId="27803"/>
          <ac:grpSpMkLst>
            <pc:docMk/>
            <pc:sldMk cId="33592256" sldId="331"/>
            <ac:grpSpMk id="247" creationId="{0A34EAC3-6A49-BB31-F04D-AE7ACDE8965A}"/>
          </ac:grpSpMkLst>
        </pc:grpChg>
        <pc:grpChg chg="mod">
          <ac:chgData name="Ye, Bo /CN/EXT" userId="7b005e9d-1289-41c7-be62-a6f974f142a1" providerId="ADAL" clId="{C89CEF06-0E0E-4D97-B5BC-EED3D77AB948}" dt="2025-03-10T07:24:44.432" v="1658" actId="27803"/>
          <ac:grpSpMkLst>
            <pc:docMk/>
            <pc:sldMk cId="33592256" sldId="331"/>
            <ac:grpSpMk id="251" creationId="{642A66F4-1BA2-526E-7FFD-21B93D1066C7}"/>
          </ac:grpSpMkLst>
        </pc:grpChg>
        <pc:grpChg chg="mod">
          <ac:chgData name="Ye, Bo /CN/EXT" userId="7b005e9d-1289-41c7-be62-a6f974f142a1" providerId="ADAL" clId="{C89CEF06-0E0E-4D97-B5BC-EED3D77AB948}" dt="2025-03-10T07:24:44.432" v="1658" actId="27803"/>
          <ac:grpSpMkLst>
            <pc:docMk/>
            <pc:sldMk cId="33592256" sldId="331"/>
            <ac:grpSpMk id="256" creationId="{8F771ABB-A4CC-B99D-A418-30C8EE22FFEB}"/>
          </ac:grpSpMkLst>
        </pc:grpChg>
        <pc:grpChg chg="mod">
          <ac:chgData name="Ye, Bo /CN/EXT" userId="7b005e9d-1289-41c7-be62-a6f974f142a1" providerId="ADAL" clId="{C89CEF06-0E0E-4D97-B5BC-EED3D77AB948}" dt="2025-03-10T07:24:44.432" v="1658" actId="27803"/>
          <ac:grpSpMkLst>
            <pc:docMk/>
            <pc:sldMk cId="33592256" sldId="331"/>
            <ac:grpSpMk id="259" creationId="{EA416067-A645-1C4E-5B55-2931104E76FF}"/>
          </ac:grpSpMkLst>
        </pc:grpChg>
        <pc:grpChg chg="mod">
          <ac:chgData name="Ye, Bo /CN/EXT" userId="7b005e9d-1289-41c7-be62-a6f974f142a1" providerId="ADAL" clId="{C89CEF06-0E0E-4D97-B5BC-EED3D77AB948}" dt="2025-03-10T07:24:44.432" v="1658" actId="27803"/>
          <ac:grpSpMkLst>
            <pc:docMk/>
            <pc:sldMk cId="33592256" sldId="331"/>
            <ac:grpSpMk id="263" creationId="{7E1A3FB9-E0A8-F3A3-1CA4-63F8C9883867}"/>
          </ac:grpSpMkLst>
        </pc:grpChg>
        <pc:grpChg chg="mod">
          <ac:chgData name="Ye, Bo /CN/EXT" userId="7b005e9d-1289-41c7-be62-a6f974f142a1" providerId="ADAL" clId="{C89CEF06-0E0E-4D97-B5BC-EED3D77AB948}" dt="2025-03-10T07:24:44.432" v="1658" actId="27803"/>
          <ac:grpSpMkLst>
            <pc:docMk/>
            <pc:sldMk cId="33592256" sldId="331"/>
            <ac:grpSpMk id="266" creationId="{21576D9E-94A1-C682-2448-427D8F565C8E}"/>
          </ac:grpSpMkLst>
        </pc:grpChg>
        <pc:grpChg chg="mod">
          <ac:chgData name="Ye, Bo /CN/EXT" userId="7b005e9d-1289-41c7-be62-a6f974f142a1" providerId="ADAL" clId="{C89CEF06-0E0E-4D97-B5BC-EED3D77AB948}" dt="2025-03-10T07:24:44.432" v="1658" actId="27803"/>
          <ac:grpSpMkLst>
            <pc:docMk/>
            <pc:sldMk cId="33592256" sldId="331"/>
            <ac:grpSpMk id="270" creationId="{5C175ECB-241B-326C-2F80-BFDCBB75404C}"/>
          </ac:grpSpMkLst>
        </pc:grpChg>
        <pc:grpChg chg="mod">
          <ac:chgData name="Ye, Bo /CN/EXT" userId="7b005e9d-1289-41c7-be62-a6f974f142a1" providerId="ADAL" clId="{C89CEF06-0E0E-4D97-B5BC-EED3D77AB948}" dt="2025-03-10T07:24:44.432" v="1658" actId="27803"/>
          <ac:grpSpMkLst>
            <pc:docMk/>
            <pc:sldMk cId="33592256" sldId="331"/>
            <ac:grpSpMk id="275" creationId="{E8CAB311-52D2-21B9-7F63-28D7AEDE4582}"/>
          </ac:grpSpMkLst>
        </pc:grpChg>
        <pc:grpChg chg="mod">
          <ac:chgData name="Ye, Bo /CN/EXT" userId="7b005e9d-1289-41c7-be62-a6f974f142a1" providerId="ADAL" clId="{C89CEF06-0E0E-4D97-B5BC-EED3D77AB948}" dt="2025-03-10T07:24:44.432" v="1658" actId="27803"/>
          <ac:grpSpMkLst>
            <pc:docMk/>
            <pc:sldMk cId="33592256" sldId="331"/>
            <ac:grpSpMk id="280" creationId="{11E97B7A-7388-2E5E-A628-98E3F82A77F2}"/>
          </ac:grpSpMkLst>
        </pc:grpChg>
        <pc:grpChg chg="mod">
          <ac:chgData name="Ye, Bo /CN/EXT" userId="7b005e9d-1289-41c7-be62-a6f974f142a1" providerId="ADAL" clId="{C89CEF06-0E0E-4D97-B5BC-EED3D77AB948}" dt="2025-03-10T07:24:44.432" v="1658" actId="27803"/>
          <ac:grpSpMkLst>
            <pc:docMk/>
            <pc:sldMk cId="33592256" sldId="331"/>
            <ac:grpSpMk id="283" creationId="{1A568207-B011-5825-2799-5072D0C8EA6A}"/>
          </ac:grpSpMkLst>
        </pc:grpChg>
        <pc:grpChg chg="mod">
          <ac:chgData name="Ye, Bo /CN/EXT" userId="7b005e9d-1289-41c7-be62-a6f974f142a1" providerId="ADAL" clId="{C89CEF06-0E0E-4D97-B5BC-EED3D77AB948}" dt="2025-03-10T07:24:44.432" v="1658" actId="27803"/>
          <ac:grpSpMkLst>
            <pc:docMk/>
            <pc:sldMk cId="33592256" sldId="331"/>
            <ac:grpSpMk id="288" creationId="{58C61C7A-307E-00DA-7D2A-142CD936C353}"/>
          </ac:grpSpMkLst>
        </pc:grpChg>
        <pc:grpChg chg="mod">
          <ac:chgData name="Ye, Bo /CN/EXT" userId="7b005e9d-1289-41c7-be62-a6f974f142a1" providerId="ADAL" clId="{C89CEF06-0E0E-4D97-B5BC-EED3D77AB948}" dt="2025-03-10T07:24:44.432" v="1658" actId="27803"/>
          <ac:grpSpMkLst>
            <pc:docMk/>
            <pc:sldMk cId="33592256" sldId="331"/>
            <ac:grpSpMk id="293" creationId="{E0A61461-1593-02FF-51EB-DA9FF849CFE4}"/>
          </ac:grpSpMkLst>
        </pc:grpChg>
        <pc:grpChg chg="mod">
          <ac:chgData name="Ye, Bo /CN/EXT" userId="7b005e9d-1289-41c7-be62-a6f974f142a1" providerId="ADAL" clId="{C89CEF06-0E0E-4D97-B5BC-EED3D77AB948}" dt="2025-03-10T07:24:44.432" v="1658" actId="27803"/>
          <ac:grpSpMkLst>
            <pc:docMk/>
            <pc:sldMk cId="33592256" sldId="331"/>
            <ac:grpSpMk id="298" creationId="{77F933AC-1EC0-EBCB-BC8C-96AD33C9FF0F}"/>
          </ac:grpSpMkLst>
        </pc:grpChg>
        <pc:grpChg chg="mod">
          <ac:chgData name="Ye, Bo /CN/EXT" userId="7b005e9d-1289-41c7-be62-a6f974f142a1" providerId="ADAL" clId="{C89CEF06-0E0E-4D97-B5BC-EED3D77AB948}" dt="2025-03-10T07:24:44.432" v="1658" actId="27803"/>
          <ac:grpSpMkLst>
            <pc:docMk/>
            <pc:sldMk cId="33592256" sldId="331"/>
            <ac:grpSpMk id="303" creationId="{9D374C0B-58F8-29C1-4B6F-B1AFD92CBD2D}"/>
          </ac:grpSpMkLst>
        </pc:grpChg>
        <pc:grpChg chg="mod">
          <ac:chgData name="Ye, Bo /CN/EXT" userId="7b005e9d-1289-41c7-be62-a6f974f142a1" providerId="ADAL" clId="{C89CEF06-0E0E-4D97-B5BC-EED3D77AB948}" dt="2025-03-10T07:24:44.432" v="1658" actId="27803"/>
          <ac:grpSpMkLst>
            <pc:docMk/>
            <pc:sldMk cId="33592256" sldId="331"/>
            <ac:grpSpMk id="308" creationId="{35A9A133-D311-816A-1837-175A2F274F57}"/>
          </ac:grpSpMkLst>
        </pc:grpChg>
        <pc:grpChg chg="mod">
          <ac:chgData name="Ye, Bo /CN/EXT" userId="7b005e9d-1289-41c7-be62-a6f974f142a1" providerId="ADAL" clId="{C89CEF06-0E0E-4D97-B5BC-EED3D77AB948}" dt="2025-03-10T07:24:44.432" v="1658" actId="27803"/>
          <ac:grpSpMkLst>
            <pc:docMk/>
            <pc:sldMk cId="33592256" sldId="331"/>
            <ac:grpSpMk id="312" creationId="{5011598B-EFAF-C092-B6FF-EBD5A2DFF48B}"/>
          </ac:grpSpMkLst>
        </pc:grpChg>
        <pc:grpChg chg="mod">
          <ac:chgData name="Ye, Bo /CN/EXT" userId="7b005e9d-1289-41c7-be62-a6f974f142a1" providerId="ADAL" clId="{C89CEF06-0E0E-4D97-B5BC-EED3D77AB948}" dt="2025-03-10T07:24:44.432" v="1658" actId="27803"/>
          <ac:grpSpMkLst>
            <pc:docMk/>
            <pc:sldMk cId="33592256" sldId="331"/>
            <ac:grpSpMk id="315" creationId="{76C7CE1B-1993-4084-6DF8-4849BD217AE3}"/>
          </ac:grpSpMkLst>
        </pc:grpChg>
        <pc:grpChg chg="mod">
          <ac:chgData name="Ye, Bo /CN/EXT" userId="7b005e9d-1289-41c7-be62-a6f974f142a1" providerId="ADAL" clId="{C89CEF06-0E0E-4D97-B5BC-EED3D77AB948}" dt="2025-03-10T07:24:44.432" v="1658" actId="27803"/>
          <ac:grpSpMkLst>
            <pc:docMk/>
            <pc:sldMk cId="33592256" sldId="331"/>
            <ac:grpSpMk id="320" creationId="{6172D78C-F36C-C516-FBB9-63344507784F}"/>
          </ac:grpSpMkLst>
        </pc:grpChg>
        <pc:grpChg chg="mod">
          <ac:chgData name="Ye, Bo /CN/EXT" userId="7b005e9d-1289-41c7-be62-a6f974f142a1" providerId="ADAL" clId="{C89CEF06-0E0E-4D97-B5BC-EED3D77AB948}" dt="2025-03-10T07:24:44.432" v="1658" actId="27803"/>
          <ac:grpSpMkLst>
            <pc:docMk/>
            <pc:sldMk cId="33592256" sldId="331"/>
            <ac:grpSpMk id="325" creationId="{D7895423-70A8-5373-4EAC-88D634053DE9}"/>
          </ac:grpSpMkLst>
        </pc:grpChg>
        <pc:grpChg chg="mod">
          <ac:chgData name="Ye, Bo /CN/EXT" userId="7b005e9d-1289-41c7-be62-a6f974f142a1" providerId="ADAL" clId="{C89CEF06-0E0E-4D97-B5BC-EED3D77AB948}" dt="2025-03-10T07:24:44.432" v="1658" actId="27803"/>
          <ac:grpSpMkLst>
            <pc:docMk/>
            <pc:sldMk cId="33592256" sldId="331"/>
            <ac:grpSpMk id="328" creationId="{F396D64F-3249-88EB-355B-9BA66B947459}"/>
          </ac:grpSpMkLst>
        </pc:grpChg>
        <pc:grpChg chg="mod">
          <ac:chgData name="Ye, Bo /CN/EXT" userId="7b005e9d-1289-41c7-be62-a6f974f142a1" providerId="ADAL" clId="{C89CEF06-0E0E-4D97-B5BC-EED3D77AB948}" dt="2025-03-10T07:24:44.432" v="1658" actId="27803"/>
          <ac:grpSpMkLst>
            <pc:docMk/>
            <pc:sldMk cId="33592256" sldId="331"/>
            <ac:grpSpMk id="333" creationId="{5E7B8750-D823-F2EC-30A2-3F7047AA913B}"/>
          </ac:grpSpMkLst>
        </pc:grpChg>
        <pc:grpChg chg="mod">
          <ac:chgData name="Ye, Bo /CN/EXT" userId="7b005e9d-1289-41c7-be62-a6f974f142a1" providerId="ADAL" clId="{C89CEF06-0E0E-4D97-B5BC-EED3D77AB948}" dt="2025-03-10T07:24:44.432" v="1658" actId="27803"/>
          <ac:grpSpMkLst>
            <pc:docMk/>
            <pc:sldMk cId="33592256" sldId="331"/>
            <ac:grpSpMk id="338" creationId="{3E653ADA-C02F-D3ED-1FD3-8CF29DF3EE46}"/>
          </ac:grpSpMkLst>
        </pc:grpChg>
        <pc:grpChg chg="mod">
          <ac:chgData name="Ye, Bo /CN/EXT" userId="7b005e9d-1289-41c7-be62-a6f974f142a1" providerId="ADAL" clId="{C89CEF06-0E0E-4D97-B5BC-EED3D77AB948}" dt="2025-03-10T07:24:44.432" v="1658" actId="27803"/>
          <ac:grpSpMkLst>
            <pc:docMk/>
            <pc:sldMk cId="33592256" sldId="331"/>
            <ac:grpSpMk id="351" creationId="{574AEBA9-2252-08CB-227F-386DD3D640CE}"/>
          </ac:grpSpMkLst>
        </pc:grpChg>
        <pc:grpChg chg="mod">
          <ac:chgData name="Ye, Bo /CN/EXT" userId="7b005e9d-1289-41c7-be62-a6f974f142a1" providerId="ADAL" clId="{C89CEF06-0E0E-4D97-B5BC-EED3D77AB948}" dt="2025-03-10T07:24:44.432" v="1658" actId="27803"/>
          <ac:grpSpMkLst>
            <pc:docMk/>
            <pc:sldMk cId="33592256" sldId="331"/>
            <ac:grpSpMk id="354" creationId="{025E5110-9A78-345C-E11E-31C765EE6932}"/>
          </ac:grpSpMkLst>
        </pc:grpChg>
        <pc:graphicFrameChg chg="add del">
          <ac:chgData name="Ye, Bo /CN/EXT" userId="7b005e9d-1289-41c7-be62-a6f974f142a1" providerId="ADAL" clId="{C89CEF06-0E0E-4D97-B5BC-EED3D77AB948}" dt="2025-03-10T07:24:59.311" v="1660" actId="478"/>
          <ac:graphicFrameMkLst>
            <pc:docMk/>
            <pc:sldMk cId="33592256" sldId="331"/>
            <ac:graphicFrameMk id="7" creationId="{76AD4241-C840-7DA9-BC56-9A0B2F560E23}"/>
          </ac:graphicFrameMkLst>
        </pc:graphicFrameChg>
        <pc:graphicFrameChg chg="add del mod">
          <ac:chgData name="Ye, Bo /CN/EXT" userId="7b005e9d-1289-41c7-be62-a6f974f142a1" providerId="ADAL" clId="{C89CEF06-0E0E-4D97-B5BC-EED3D77AB948}" dt="2025-03-10T07:42:17.678" v="1718" actId="478"/>
          <ac:graphicFrameMkLst>
            <pc:docMk/>
            <pc:sldMk cId="33592256" sldId="331"/>
            <ac:graphicFrameMk id="364" creationId="{CDA5C738-7265-A4BE-DA87-843DFFE152B0}"/>
          </ac:graphicFrameMkLst>
        </pc:graphicFrameChg>
        <pc:graphicFrameChg chg="add mod">
          <ac:chgData name="Ye, Bo /CN/EXT" userId="7b005e9d-1289-41c7-be62-a6f974f142a1" providerId="ADAL" clId="{C89CEF06-0E0E-4D97-B5BC-EED3D77AB948}" dt="2025-03-26T07:15:04.811" v="1931"/>
          <ac:graphicFrameMkLst>
            <pc:docMk/>
            <pc:sldMk cId="33592256" sldId="331"/>
            <ac:graphicFrameMk id="369" creationId="{4031EF35-4639-EE9C-5425-5E9BD9E00D57}"/>
          </ac:graphicFrameMkLst>
        </pc:graphicFrameChg>
        <pc:picChg chg="add del mod">
          <ac:chgData name="Ye, Bo /CN/EXT" userId="7b005e9d-1289-41c7-be62-a6f974f142a1" providerId="ADAL" clId="{C89CEF06-0E0E-4D97-B5BC-EED3D77AB948}" dt="2025-03-26T07:35:55.438" v="1938" actId="478"/>
          <ac:picMkLst>
            <pc:docMk/>
            <pc:sldMk cId="33592256" sldId="331"/>
            <ac:picMk id="4" creationId="{B4234419-A5D5-3991-CA41-117F878E4BEE}"/>
          </ac:picMkLst>
        </pc:picChg>
        <pc:picChg chg="del">
          <ac:chgData name="Ye, Bo /CN/EXT" userId="7b005e9d-1289-41c7-be62-a6f974f142a1" providerId="ADAL" clId="{C89CEF06-0E0E-4D97-B5BC-EED3D77AB948}" dt="2025-03-10T07:03:44.966" v="1647" actId="478"/>
          <ac:picMkLst>
            <pc:docMk/>
            <pc:sldMk cId="33592256" sldId="331"/>
            <ac:picMk id="5" creationId="{73738CDC-217E-0FEE-D3AA-5333757C8EDF}"/>
          </ac:picMkLst>
        </pc:picChg>
        <pc:picChg chg="add del mod">
          <ac:chgData name="Ye, Bo /CN/EXT" userId="7b005e9d-1289-41c7-be62-a6f974f142a1" providerId="ADAL" clId="{C89CEF06-0E0E-4D97-B5BC-EED3D77AB948}" dt="2025-03-10T07:23:05.079" v="1651" actId="478"/>
          <ac:picMkLst>
            <pc:docMk/>
            <pc:sldMk cId="33592256" sldId="331"/>
            <ac:picMk id="9" creationId="{62077B20-6898-5BF7-E530-BF683EA8A53D}"/>
          </ac:picMkLst>
        </pc:picChg>
        <pc:picChg chg="add del mod">
          <ac:chgData name="Ye, Bo /CN/EXT" userId="7b005e9d-1289-41c7-be62-a6f974f142a1" providerId="ADAL" clId="{C89CEF06-0E0E-4D97-B5BC-EED3D77AB948}" dt="2025-03-10T07:24:01.024" v="1655" actId="27803"/>
          <ac:picMkLst>
            <pc:docMk/>
            <pc:sldMk cId="33592256" sldId="331"/>
            <ac:picMk id="11" creationId="{1A1E5AB4-E826-CE1B-5AE2-1F7B14094DE2}"/>
          </ac:picMkLst>
        </pc:picChg>
        <pc:picChg chg="mod">
          <ac:chgData name="Ye, Bo /CN/EXT" userId="7b005e9d-1289-41c7-be62-a6f974f142a1" providerId="ADAL" clId="{C89CEF06-0E0E-4D97-B5BC-EED3D77AB948}" dt="2025-03-10T07:24:01.024" v="1655" actId="27803"/>
          <ac:picMkLst>
            <pc:docMk/>
            <pc:sldMk cId="33592256" sldId="331"/>
            <ac:picMk id="173" creationId="{023F54C9-271A-B38A-3189-B4FBEB3E396A}"/>
          </ac:picMkLst>
        </pc:picChg>
        <pc:picChg chg="mod">
          <ac:chgData name="Ye, Bo /CN/EXT" userId="7b005e9d-1289-41c7-be62-a6f974f142a1" providerId="ADAL" clId="{C89CEF06-0E0E-4D97-B5BC-EED3D77AB948}" dt="2025-03-10T07:24:01.024" v="1655" actId="27803"/>
          <ac:picMkLst>
            <pc:docMk/>
            <pc:sldMk cId="33592256" sldId="331"/>
            <ac:picMk id="174" creationId="{AEE93F36-D208-9FA3-57D5-8AFD8BD5419B}"/>
          </ac:picMkLst>
        </pc:picChg>
        <pc:picChg chg="mod">
          <ac:chgData name="Ye, Bo /CN/EXT" userId="7b005e9d-1289-41c7-be62-a6f974f142a1" providerId="ADAL" clId="{C89CEF06-0E0E-4D97-B5BC-EED3D77AB948}" dt="2025-03-10T07:24:01.024" v="1655" actId="27803"/>
          <ac:picMkLst>
            <pc:docMk/>
            <pc:sldMk cId="33592256" sldId="331"/>
            <ac:picMk id="175" creationId="{2075162C-6AD5-728A-466D-34532D4FFAAB}"/>
          </ac:picMkLst>
        </pc:picChg>
        <pc:picChg chg="add del mod">
          <ac:chgData name="Ye, Bo /CN/EXT" userId="7b005e9d-1289-41c7-be62-a6f974f142a1" providerId="ADAL" clId="{C89CEF06-0E0E-4D97-B5BC-EED3D77AB948}" dt="2025-03-10T07:24:44.432" v="1658" actId="27803"/>
          <ac:picMkLst>
            <pc:docMk/>
            <pc:sldMk cId="33592256" sldId="331"/>
            <ac:picMk id="186" creationId="{C551D4B0-F748-AE3A-01C5-AC29375BDB40}"/>
          </ac:picMkLst>
        </pc:picChg>
        <pc:picChg chg="mod">
          <ac:chgData name="Ye, Bo /CN/EXT" userId="7b005e9d-1289-41c7-be62-a6f974f142a1" providerId="ADAL" clId="{C89CEF06-0E0E-4D97-B5BC-EED3D77AB948}" dt="2025-03-10T07:24:44.432" v="1658" actId="27803"/>
          <ac:picMkLst>
            <pc:docMk/>
            <pc:sldMk cId="33592256" sldId="331"/>
            <ac:picMk id="347" creationId="{9C861569-9AF8-CF49-F22A-BD093779DD43}"/>
          </ac:picMkLst>
        </pc:picChg>
        <pc:picChg chg="mod">
          <ac:chgData name="Ye, Bo /CN/EXT" userId="7b005e9d-1289-41c7-be62-a6f974f142a1" providerId="ADAL" clId="{C89CEF06-0E0E-4D97-B5BC-EED3D77AB948}" dt="2025-03-10T07:24:44.432" v="1658" actId="27803"/>
          <ac:picMkLst>
            <pc:docMk/>
            <pc:sldMk cId="33592256" sldId="331"/>
            <ac:picMk id="348" creationId="{12F5A2BD-B7A1-6F1D-50F1-14C85405EF31}"/>
          </ac:picMkLst>
        </pc:picChg>
        <pc:picChg chg="mod">
          <ac:chgData name="Ye, Bo /CN/EXT" userId="7b005e9d-1289-41c7-be62-a6f974f142a1" providerId="ADAL" clId="{C89CEF06-0E0E-4D97-B5BC-EED3D77AB948}" dt="2025-03-10T07:24:44.432" v="1658" actId="27803"/>
          <ac:picMkLst>
            <pc:docMk/>
            <pc:sldMk cId="33592256" sldId="331"/>
            <ac:picMk id="349" creationId="{ED8CC7D9-57E0-79DC-085E-E79676359144}"/>
          </ac:picMkLst>
        </pc:picChg>
        <pc:picChg chg="add del mod">
          <ac:chgData name="Ye, Bo /CN/EXT" userId="7b005e9d-1289-41c7-be62-a6f974f142a1" providerId="ADAL" clId="{C89CEF06-0E0E-4D97-B5BC-EED3D77AB948}" dt="2025-03-10T07:28:37.936" v="1664" actId="478"/>
          <ac:picMkLst>
            <pc:docMk/>
            <pc:sldMk cId="33592256" sldId="331"/>
            <ac:picMk id="360" creationId="{EA0A8E40-20C9-D22F-977D-8B25BA7B4C7C}"/>
          </ac:picMkLst>
        </pc:picChg>
        <pc:picChg chg="add del mod">
          <ac:chgData name="Ye, Bo /CN/EXT" userId="7b005e9d-1289-41c7-be62-a6f974f142a1" providerId="ADAL" clId="{C89CEF06-0E0E-4D97-B5BC-EED3D77AB948}" dt="2025-03-10T07:40:21.823" v="1713" actId="478"/>
          <ac:picMkLst>
            <pc:docMk/>
            <pc:sldMk cId="33592256" sldId="331"/>
            <ac:picMk id="362" creationId="{DA4D4260-C86C-BB92-850E-3E8212F21B1A}"/>
          </ac:picMkLst>
        </pc:picChg>
        <pc:picChg chg="add del mod">
          <ac:chgData name="Ye, Bo /CN/EXT" userId="7b005e9d-1289-41c7-be62-a6f974f142a1" providerId="ADAL" clId="{C89CEF06-0E0E-4D97-B5BC-EED3D77AB948}" dt="2025-03-10T07:40:48.352" v="1717" actId="478"/>
          <ac:picMkLst>
            <pc:docMk/>
            <pc:sldMk cId="33592256" sldId="331"/>
            <ac:picMk id="366" creationId="{573580CA-580F-EC00-9AA8-AF27A2B7C228}"/>
          </ac:picMkLst>
        </pc:picChg>
        <pc:picChg chg="add mod">
          <ac:chgData name="Ye, Bo /CN/EXT" userId="7b005e9d-1289-41c7-be62-a6f974f142a1" providerId="ADAL" clId="{C89CEF06-0E0E-4D97-B5BC-EED3D77AB948}" dt="2025-03-10T07:42:28.762" v="1721" actId="27614"/>
          <ac:picMkLst>
            <pc:docMk/>
            <pc:sldMk cId="33592256" sldId="331"/>
            <ac:picMk id="368" creationId="{62124AEC-04AD-CF9C-A838-CD1988F6E2A7}"/>
          </ac:picMkLst>
        </pc:picChg>
      </pc:sldChg>
      <pc:sldChg chg="del">
        <pc:chgData name="Ye, Bo /CN/EXT" userId="7b005e9d-1289-41c7-be62-a6f974f142a1" providerId="ADAL" clId="{C89CEF06-0E0E-4D97-B5BC-EED3D77AB948}" dt="2025-03-10T02:15:55.665" v="474" actId="47"/>
        <pc:sldMkLst>
          <pc:docMk/>
          <pc:sldMk cId="1877435846" sldId="332"/>
        </pc:sldMkLst>
      </pc:sldChg>
      <pc:sldChg chg="addSp delSp modSp mod ord modTransition delAnim">
        <pc:chgData name="Ye, Bo /CN/EXT" userId="7b005e9d-1289-41c7-be62-a6f974f142a1" providerId="ADAL" clId="{C89CEF06-0E0E-4D97-B5BC-EED3D77AB948}" dt="2025-03-26T07:48:46.278" v="1942"/>
        <pc:sldMkLst>
          <pc:docMk/>
          <pc:sldMk cId="1090341765" sldId="333"/>
        </pc:sldMkLst>
        <pc:spChg chg="add del mod">
          <ac:chgData name="Ye, Bo /CN/EXT" userId="7b005e9d-1289-41c7-be62-a6f974f142a1" providerId="ADAL" clId="{C89CEF06-0E0E-4D97-B5BC-EED3D77AB948}" dt="2025-03-10T02:56:59.471" v="952" actId="478"/>
          <ac:spMkLst>
            <pc:docMk/>
            <pc:sldMk cId="1090341765" sldId="333"/>
            <ac:spMk id="2" creationId="{000A130D-A815-B6D7-5556-828D51FDD7F7}"/>
          </ac:spMkLst>
        </pc:spChg>
        <pc:spChg chg="mod">
          <ac:chgData name="Ye, Bo /CN/EXT" userId="7b005e9d-1289-41c7-be62-a6f974f142a1" providerId="ADAL" clId="{C89CEF06-0E0E-4D97-B5BC-EED3D77AB948}" dt="2025-03-26T07:36:20.844" v="1941" actId="33524"/>
          <ac:spMkLst>
            <pc:docMk/>
            <pc:sldMk cId="1090341765" sldId="333"/>
            <ac:spMk id="12" creationId="{425EAE13-4D58-1C72-13C5-8AB0B8FA39EF}"/>
          </ac:spMkLst>
        </pc:spChg>
        <pc:picChg chg="add del mod">
          <ac:chgData name="Ye, Bo /CN/EXT" userId="7b005e9d-1289-41c7-be62-a6f974f142a1" providerId="ADAL" clId="{C89CEF06-0E0E-4D97-B5BC-EED3D77AB948}" dt="2025-03-26T07:31:34.083" v="1933" actId="478"/>
          <ac:picMkLst>
            <pc:docMk/>
            <pc:sldMk cId="1090341765" sldId="333"/>
            <ac:picMk id="6" creationId="{082D00E9-16C0-961A-6BF9-77304893F7BC}"/>
          </ac:picMkLst>
        </pc:picChg>
      </pc:sldChg>
      <pc:sldChg chg="addSp delSp add del mod modTransition">
        <pc:chgData name="Ye, Bo /CN/EXT" userId="7b005e9d-1289-41c7-be62-a6f974f142a1" providerId="ADAL" clId="{C89CEF06-0E0E-4D97-B5BC-EED3D77AB948}" dt="2025-03-26T07:48:46.278" v="1942"/>
        <pc:sldMkLst>
          <pc:docMk/>
          <pc:sldMk cId="1677892074" sldId="334"/>
        </pc:sldMkLst>
        <pc:picChg chg="add">
          <ac:chgData name="Ye, Bo /CN/EXT" userId="7b005e9d-1289-41c7-be62-a6f974f142a1" providerId="ADAL" clId="{C89CEF06-0E0E-4D97-B5BC-EED3D77AB948}" dt="2025-03-21T14:03:28.110" v="1916" actId="22"/>
          <ac:picMkLst>
            <pc:docMk/>
            <pc:sldMk cId="1677892074" sldId="334"/>
            <ac:picMk id="3" creationId="{F2C3DA68-A6F2-ECFA-0CB2-54728DEBAC60}"/>
          </ac:picMkLst>
        </pc:picChg>
        <pc:picChg chg="del">
          <ac:chgData name="Ye, Bo /CN/EXT" userId="7b005e9d-1289-41c7-be62-a6f974f142a1" providerId="ADAL" clId="{C89CEF06-0E0E-4D97-B5BC-EED3D77AB948}" dt="2025-03-21T14:03:27.716" v="1915" actId="478"/>
          <ac:picMkLst>
            <pc:docMk/>
            <pc:sldMk cId="1677892074" sldId="334"/>
            <ac:picMk id="14" creationId="{597922E4-D30D-88E6-4457-30FDA42D86E5}"/>
          </ac:picMkLst>
        </pc:picChg>
      </pc:sldChg>
      <pc:sldChg chg="modTransition">
        <pc:chgData name="Ye, Bo /CN/EXT" userId="7b005e9d-1289-41c7-be62-a6f974f142a1" providerId="ADAL" clId="{C89CEF06-0E0E-4D97-B5BC-EED3D77AB948}" dt="2025-03-26T07:48:46.278" v="1942"/>
        <pc:sldMkLst>
          <pc:docMk/>
          <pc:sldMk cId="3290095797" sldId="335"/>
        </pc:sldMkLst>
      </pc:sldChg>
      <pc:sldChg chg="addSp delSp mod modTransition">
        <pc:chgData name="Ye, Bo /CN/EXT" userId="7b005e9d-1289-41c7-be62-a6f974f142a1" providerId="ADAL" clId="{C89CEF06-0E0E-4D97-B5BC-EED3D77AB948}" dt="2025-03-26T07:48:46.278" v="1942"/>
        <pc:sldMkLst>
          <pc:docMk/>
          <pc:sldMk cId="731190666" sldId="336"/>
        </pc:sldMkLst>
        <pc:picChg chg="del">
          <ac:chgData name="Ye, Bo /CN/EXT" userId="7b005e9d-1289-41c7-be62-a6f974f142a1" providerId="ADAL" clId="{C89CEF06-0E0E-4D97-B5BC-EED3D77AB948}" dt="2025-03-21T12:41:00.408" v="1902" actId="478"/>
          <ac:picMkLst>
            <pc:docMk/>
            <pc:sldMk cId="731190666" sldId="336"/>
            <ac:picMk id="3" creationId="{5DFD02FE-CD18-2AFC-0789-D6FEB28EA813}"/>
          </ac:picMkLst>
        </pc:picChg>
        <pc:picChg chg="add">
          <ac:chgData name="Ye, Bo /CN/EXT" userId="7b005e9d-1289-41c7-be62-a6f974f142a1" providerId="ADAL" clId="{C89CEF06-0E0E-4D97-B5BC-EED3D77AB948}" dt="2025-03-21T12:43:02.062" v="1903" actId="22"/>
          <ac:picMkLst>
            <pc:docMk/>
            <pc:sldMk cId="731190666" sldId="336"/>
            <ac:picMk id="4" creationId="{D388C8AF-4E94-57DF-C71C-278CBD78F3D0}"/>
          </ac:picMkLst>
        </pc:picChg>
      </pc:sldChg>
      <pc:sldChg chg="addSp delSp modSp mod modTransition">
        <pc:chgData name="Ye, Bo /CN/EXT" userId="7b005e9d-1289-41c7-be62-a6f974f142a1" providerId="ADAL" clId="{C89CEF06-0E0E-4D97-B5BC-EED3D77AB948}" dt="2025-03-26T07:48:46.278" v="1942"/>
        <pc:sldMkLst>
          <pc:docMk/>
          <pc:sldMk cId="1699860592" sldId="337"/>
        </pc:sldMkLst>
        <pc:picChg chg="del mod">
          <ac:chgData name="Ye, Bo /CN/EXT" userId="7b005e9d-1289-41c7-be62-a6f974f142a1" providerId="ADAL" clId="{C89CEF06-0E0E-4D97-B5BC-EED3D77AB948}" dt="2025-03-21T12:47:42.077" v="1904" actId="478"/>
          <ac:picMkLst>
            <pc:docMk/>
            <pc:sldMk cId="1699860592" sldId="337"/>
            <ac:picMk id="3" creationId="{FFC0EA9B-CDE3-0115-0FDC-FA6C33416ADF}"/>
          </ac:picMkLst>
        </pc:picChg>
        <pc:picChg chg="add">
          <ac:chgData name="Ye, Bo /CN/EXT" userId="7b005e9d-1289-41c7-be62-a6f974f142a1" providerId="ADAL" clId="{C89CEF06-0E0E-4D97-B5BC-EED3D77AB948}" dt="2025-03-21T12:47:42.732" v="1905" actId="22"/>
          <ac:picMkLst>
            <pc:docMk/>
            <pc:sldMk cId="1699860592" sldId="337"/>
            <ac:picMk id="4" creationId="{05862A97-E987-1981-F771-B65398265326}"/>
          </ac:picMkLst>
        </pc:picChg>
      </pc:sldChg>
      <pc:sldChg chg="addSp delSp modSp mod modTransition">
        <pc:chgData name="Ye, Bo /CN/EXT" userId="7b005e9d-1289-41c7-be62-a6f974f142a1" providerId="ADAL" clId="{C89CEF06-0E0E-4D97-B5BC-EED3D77AB948}" dt="2025-03-26T07:48:46.278" v="1942"/>
        <pc:sldMkLst>
          <pc:docMk/>
          <pc:sldMk cId="3472752729" sldId="338"/>
        </pc:sldMkLst>
        <pc:spChg chg="add mod">
          <ac:chgData name="Ye, Bo /CN/EXT" userId="7b005e9d-1289-41c7-be62-a6f974f142a1" providerId="ADAL" clId="{C89CEF06-0E0E-4D97-B5BC-EED3D77AB948}" dt="2025-03-10T05:44:53.353" v="1521"/>
          <ac:spMkLst>
            <pc:docMk/>
            <pc:sldMk cId="3472752729" sldId="338"/>
            <ac:spMk id="2" creationId="{51A5DEA1-7D20-2F02-E681-6C793DC99E2D}"/>
          </ac:spMkLst>
        </pc:spChg>
        <pc:spChg chg="mod">
          <ac:chgData name="Ye, Bo /CN/EXT" userId="7b005e9d-1289-41c7-be62-a6f974f142a1" providerId="ADAL" clId="{C89CEF06-0E0E-4D97-B5BC-EED3D77AB948}" dt="2025-03-10T05:04:00.488" v="1374" actId="20577"/>
          <ac:spMkLst>
            <pc:docMk/>
            <pc:sldMk cId="3472752729" sldId="338"/>
            <ac:spMk id="5" creationId="{9DB84FA4-E917-7392-CAD5-D0CD00ACF7B8}"/>
          </ac:spMkLst>
        </pc:spChg>
        <pc:graphicFrameChg chg="del">
          <ac:chgData name="Ye, Bo /CN/EXT" userId="7b005e9d-1289-41c7-be62-a6f974f142a1" providerId="ADAL" clId="{C89CEF06-0E0E-4D97-B5BC-EED3D77AB948}" dt="2025-03-10T05:04:06.404" v="1375" actId="478"/>
          <ac:graphicFrameMkLst>
            <pc:docMk/>
            <pc:sldMk cId="3472752729" sldId="338"/>
            <ac:graphicFrameMk id="4" creationId="{632F1E4C-5513-41A8-2FCD-E3E71FA06402}"/>
          </ac:graphicFrameMkLst>
        </pc:graphicFrameChg>
        <pc:picChg chg="add del">
          <ac:chgData name="Ye, Bo /CN/EXT" userId="7b005e9d-1289-41c7-be62-a6f974f142a1" providerId="ADAL" clId="{C89CEF06-0E0E-4D97-B5BC-EED3D77AB948}" dt="2025-03-21T14:03:23.589" v="1913" actId="22"/>
          <ac:picMkLst>
            <pc:docMk/>
            <pc:sldMk cId="3472752729" sldId="338"/>
            <ac:picMk id="4" creationId="{3471ADC5-D71E-4763-CB99-62706BFE36C8}"/>
          </ac:picMkLst>
        </pc:picChg>
      </pc:sldChg>
      <pc:sldChg chg="addSp delSp modSp mod modTransition delAnim">
        <pc:chgData name="Ye, Bo /CN/EXT" userId="7b005e9d-1289-41c7-be62-a6f974f142a1" providerId="ADAL" clId="{C89CEF06-0E0E-4D97-B5BC-EED3D77AB948}" dt="2025-03-26T07:48:46.278" v="1942"/>
        <pc:sldMkLst>
          <pc:docMk/>
          <pc:sldMk cId="2242850246" sldId="2147471664"/>
        </pc:sldMkLst>
        <pc:spChg chg="mod">
          <ac:chgData name="Ye, Bo /CN/EXT" userId="7b005e9d-1289-41c7-be62-a6f974f142a1" providerId="ADAL" clId="{C89CEF06-0E0E-4D97-B5BC-EED3D77AB948}" dt="2025-03-10T01:48:38.781" v="150" actId="20577"/>
          <ac:spMkLst>
            <pc:docMk/>
            <pc:sldMk cId="2242850246" sldId="2147471664"/>
            <ac:spMk id="3" creationId="{12B653FA-2874-BFE1-9879-766203B7C973}"/>
          </ac:spMkLst>
        </pc:spChg>
        <pc:spChg chg="mod">
          <ac:chgData name="Ye, Bo /CN/EXT" userId="7b005e9d-1289-41c7-be62-a6f974f142a1" providerId="ADAL" clId="{C89CEF06-0E0E-4D97-B5BC-EED3D77AB948}" dt="2025-03-12T01:52:23.404" v="1783" actId="20577"/>
          <ac:spMkLst>
            <pc:docMk/>
            <pc:sldMk cId="2242850246" sldId="2147471664"/>
            <ac:spMk id="12" creationId="{A287FC31-75E4-3763-BABE-26C2E3DB4D9F}"/>
          </ac:spMkLst>
        </pc:spChg>
        <pc:picChg chg="add del mod">
          <ac:chgData name="Ye, Bo /CN/EXT" userId="7b005e9d-1289-41c7-be62-a6f974f142a1" providerId="ADAL" clId="{C89CEF06-0E0E-4D97-B5BC-EED3D77AB948}" dt="2025-03-26T07:35:48.977" v="1935" actId="478"/>
          <ac:picMkLst>
            <pc:docMk/>
            <pc:sldMk cId="2242850246" sldId="2147471664"/>
            <ac:picMk id="9" creationId="{B546B99E-0EC5-F10E-0148-A03A763D000B}"/>
          </ac:picMkLst>
        </pc:picChg>
      </pc:sldChg>
      <pc:sldChg chg="new del">
        <pc:chgData name="Ye, Bo /CN/EXT" userId="7b005e9d-1289-41c7-be62-a6f974f142a1" providerId="ADAL" clId="{C89CEF06-0E0E-4D97-B5BC-EED3D77AB948}" dt="2025-03-10T01:53:35.941" v="172" actId="680"/>
        <pc:sldMkLst>
          <pc:docMk/>
          <pc:sldMk cId="414902832" sldId="2147471665"/>
        </pc:sldMkLst>
      </pc:sldChg>
      <pc:sldChg chg="addSp delSp modSp add del mod modTransition delAnim">
        <pc:chgData name="Ye, Bo /CN/EXT" userId="7b005e9d-1289-41c7-be62-a6f974f142a1" providerId="ADAL" clId="{C89CEF06-0E0E-4D97-B5BC-EED3D77AB948}" dt="2025-03-26T07:48:46.278" v="1942"/>
        <pc:sldMkLst>
          <pc:docMk/>
          <pc:sldMk cId="1236089078" sldId="2147472699"/>
        </pc:sldMkLst>
        <pc:spChg chg="add del mod">
          <ac:chgData name="Ye, Bo /CN/EXT" userId="7b005e9d-1289-41c7-be62-a6f974f142a1" providerId="ADAL" clId="{C89CEF06-0E0E-4D97-B5BC-EED3D77AB948}" dt="2025-03-10T02:08:26.478" v="427" actId="478"/>
          <ac:spMkLst>
            <pc:docMk/>
            <pc:sldMk cId="1236089078" sldId="2147472699"/>
            <ac:spMk id="4" creationId="{809068DA-9E83-878A-DF28-485D92938F2A}"/>
          </ac:spMkLst>
        </pc:spChg>
        <pc:spChg chg="add mod">
          <ac:chgData name="Ye, Bo /CN/EXT" userId="7b005e9d-1289-41c7-be62-a6f974f142a1" providerId="ADAL" clId="{C89CEF06-0E0E-4D97-B5BC-EED3D77AB948}" dt="2025-03-10T02:09:11.003" v="433"/>
          <ac:spMkLst>
            <pc:docMk/>
            <pc:sldMk cId="1236089078" sldId="2147472699"/>
            <ac:spMk id="6" creationId="{F85125D0-9A12-D212-FCCA-6C67FBF7BD6E}"/>
          </ac:spMkLst>
        </pc:spChg>
        <pc:spChg chg="add mod">
          <ac:chgData name="Ye, Bo /CN/EXT" userId="7b005e9d-1289-41c7-be62-a6f974f142a1" providerId="ADAL" clId="{C89CEF06-0E0E-4D97-B5BC-EED3D77AB948}" dt="2025-03-10T02:09:11.003" v="433"/>
          <ac:spMkLst>
            <pc:docMk/>
            <pc:sldMk cId="1236089078" sldId="2147472699"/>
            <ac:spMk id="7" creationId="{5911A968-E590-7CD7-2031-B53C6C76C456}"/>
          </ac:spMkLst>
        </pc:spChg>
        <pc:spChg chg="add mod">
          <ac:chgData name="Ye, Bo /CN/EXT" userId="7b005e9d-1289-41c7-be62-a6f974f142a1" providerId="ADAL" clId="{C89CEF06-0E0E-4D97-B5BC-EED3D77AB948}" dt="2025-03-10T02:09:11.003" v="433"/>
          <ac:spMkLst>
            <pc:docMk/>
            <pc:sldMk cId="1236089078" sldId="2147472699"/>
            <ac:spMk id="8" creationId="{22AC7C29-72B0-6608-0FDF-1F62E248DADE}"/>
          </ac:spMkLst>
        </pc:spChg>
        <pc:spChg chg="add mod">
          <ac:chgData name="Ye, Bo /CN/EXT" userId="7b005e9d-1289-41c7-be62-a6f974f142a1" providerId="ADAL" clId="{C89CEF06-0E0E-4D97-B5BC-EED3D77AB948}" dt="2025-03-10T02:09:11.003" v="433"/>
          <ac:spMkLst>
            <pc:docMk/>
            <pc:sldMk cId="1236089078" sldId="2147472699"/>
            <ac:spMk id="9" creationId="{B97A5BC3-6F11-3B9C-95DA-E0CC7E6C0CF0}"/>
          </ac:spMkLst>
        </pc:spChg>
        <pc:spChg chg="del">
          <ac:chgData name="Ye, Bo /CN/EXT" userId="7b005e9d-1289-41c7-be62-a6f974f142a1" providerId="ADAL" clId="{C89CEF06-0E0E-4D97-B5BC-EED3D77AB948}" dt="2025-03-10T02:08:24.142" v="426" actId="478"/>
          <ac:spMkLst>
            <pc:docMk/>
            <pc:sldMk cId="1236089078" sldId="2147472699"/>
            <ac:spMk id="10" creationId="{BD48762F-BC53-9790-A71D-4C6915BD7009}"/>
          </ac:spMkLst>
        </pc:spChg>
        <pc:spChg chg="add mod">
          <ac:chgData name="Ye, Bo /CN/EXT" userId="7b005e9d-1289-41c7-be62-a6f974f142a1" providerId="ADAL" clId="{C89CEF06-0E0E-4D97-B5BC-EED3D77AB948}" dt="2025-03-10T02:09:11.003" v="433"/>
          <ac:spMkLst>
            <pc:docMk/>
            <pc:sldMk cId="1236089078" sldId="2147472699"/>
            <ac:spMk id="11" creationId="{CEC408DB-629F-9557-C1C7-5E554516493B}"/>
          </ac:spMkLst>
        </pc:spChg>
        <pc:spChg chg="add mod">
          <ac:chgData name="Ye, Bo /CN/EXT" userId="7b005e9d-1289-41c7-be62-a6f974f142a1" providerId="ADAL" clId="{C89CEF06-0E0E-4D97-B5BC-EED3D77AB948}" dt="2025-03-10T02:09:11.003" v="433"/>
          <ac:spMkLst>
            <pc:docMk/>
            <pc:sldMk cId="1236089078" sldId="2147472699"/>
            <ac:spMk id="12" creationId="{721065A4-D918-2420-6ABF-F7065E1FE38E}"/>
          </ac:spMkLst>
        </pc:spChg>
        <pc:spChg chg="add mod">
          <ac:chgData name="Ye, Bo /CN/EXT" userId="7b005e9d-1289-41c7-be62-a6f974f142a1" providerId="ADAL" clId="{C89CEF06-0E0E-4D97-B5BC-EED3D77AB948}" dt="2025-03-10T02:09:11.003" v="433"/>
          <ac:spMkLst>
            <pc:docMk/>
            <pc:sldMk cId="1236089078" sldId="2147472699"/>
            <ac:spMk id="13" creationId="{76B241A5-AE24-EB50-F96F-69108FA9AAC2}"/>
          </ac:spMkLst>
        </pc:spChg>
        <pc:spChg chg="add mod">
          <ac:chgData name="Ye, Bo /CN/EXT" userId="7b005e9d-1289-41c7-be62-a6f974f142a1" providerId="ADAL" clId="{C89CEF06-0E0E-4D97-B5BC-EED3D77AB948}" dt="2025-03-10T02:09:11.003" v="433"/>
          <ac:spMkLst>
            <pc:docMk/>
            <pc:sldMk cId="1236089078" sldId="2147472699"/>
            <ac:spMk id="14" creationId="{12AEF851-D336-759A-AD23-A3381B7DE85F}"/>
          </ac:spMkLst>
        </pc:spChg>
        <pc:spChg chg="add mod">
          <ac:chgData name="Ye, Bo /CN/EXT" userId="7b005e9d-1289-41c7-be62-a6f974f142a1" providerId="ADAL" clId="{C89CEF06-0E0E-4D97-B5BC-EED3D77AB948}" dt="2025-03-10T02:09:11.003" v="433"/>
          <ac:spMkLst>
            <pc:docMk/>
            <pc:sldMk cId="1236089078" sldId="2147472699"/>
            <ac:spMk id="15" creationId="{DFF0CB0D-535C-548D-9B98-587BEEA6429E}"/>
          </ac:spMkLst>
        </pc:spChg>
        <pc:spChg chg="add mod">
          <ac:chgData name="Ye, Bo /CN/EXT" userId="7b005e9d-1289-41c7-be62-a6f974f142a1" providerId="ADAL" clId="{C89CEF06-0E0E-4D97-B5BC-EED3D77AB948}" dt="2025-03-10T02:09:11.003" v="433"/>
          <ac:spMkLst>
            <pc:docMk/>
            <pc:sldMk cId="1236089078" sldId="2147472699"/>
            <ac:spMk id="16" creationId="{4576BFC0-E07E-AF42-4621-B6F3B3311299}"/>
          </ac:spMkLst>
        </pc:spChg>
        <pc:spChg chg="del">
          <ac:chgData name="Ye, Bo /CN/EXT" userId="7b005e9d-1289-41c7-be62-a6f974f142a1" providerId="ADAL" clId="{C89CEF06-0E0E-4D97-B5BC-EED3D77AB948}" dt="2025-03-10T02:08:24.142" v="426" actId="478"/>
          <ac:spMkLst>
            <pc:docMk/>
            <pc:sldMk cId="1236089078" sldId="2147472699"/>
            <ac:spMk id="17" creationId="{9425DB17-D9A6-14B1-259E-5F85A1256F4E}"/>
          </ac:spMkLst>
        </pc:spChg>
        <pc:spChg chg="mod">
          <ac:chgData name="Ye, Bo /CN/EXT" userId="7b005e9d-1289-41c7-be62-a6f974f142a1" providerId="ADAL" clId="{C89CEF06-0E0E-4D97-B5BC-EED3D77AB948}" dt="2025-03-10T02:08:14.759" v="425" actId="114"/>
          <ac:spMkLst>
            <pc:docMk/>
            <pc:sldMk cId="1236089078" sldId="2147472699"/>
            <ac:spMk id="19" creationId="{26319EFB-0A78-7264-D907-9C955FB7EBDF}"/>
          </ac:spMkLst>
        </pc:spChg>
        <pc:spChg chg="del">
          <ac:chgData name="Ye, Bo /CN/EXT" userId="7b005e9d-1289-41c7-be62-a6f974f142a1" providerId="ADAL" clId="{C89CEF06-0E0E-4D97-B5BC-EED3D77AB948}" dt="2025-03-10T02:08:24.142" v="426" actId="478"/>
          <ac:spMkLst>
            <pc:docMk/>
            <pc:sldMk cId="1236089078" sldId="2147472699"/>
            <ac:spMk id="20" creationId="{F99C72CC-FC4B-3E17-2687-B6956D5DD109}"/>
          </ac:spMkLst>
        </pc:spChg>
        <pc:spChg chg="add mod">
          <ac:chgData name="Ye, Bo /CN/EXT" userId="7b005e9d-1289-41c7-be62-a6f974f142a1" providerId="ADAL" clId="{C89CEF06-0E0E-4D97-B5BC-EED3D77AB948}" dt="2025-03-10T02:09:11.003" v="433"/>
          <ac:spMkLst>
            <pc:docMk/>
            <pc:sldMk cId="1236089078" sldId="2147472699"/>
            <ac:spMk id="21" creationId="{255C4CAB-E01C-DAD9-9045-9B75CDC1E370}"/>
          </ac:spMkLst>
        </pc:spChg>
        <pc:spChg chg="add mod">
          <ac:chgData name="Ye, Bo /CN/EXT" userId="7b005e9d-1289-41c7-be62-a6f974f142a1" providerId="ADAL" clId="{C89CEF06-0E0E-4D97-B5BC-EED3D77AB948}" dt="2025-03-10T02:09:11.003" v="433"/>
          <ac:spMkLst>
            <pc:docMk/>
            <pc:sldMk cId="1236089078" sldId="2147472699"/>
            <ac:spMk id="23" creationId="{6E4296BE-B294-103A-640E-1EAB0E2131D7}"/>
          </ac:spMkLst>
        </pc:spChg>
        <pc:spChg chg="add mod">
          <ac:chgData name="Ye, Bo /CN/EXT" userId="7b005e9d-1289-41c7-be62-a6f974f142a1" providerId="ADAL" clId="{C89CEF06-0E0E-4D97-B5BC-EED3D77AB948}" dt="2025-03-10T02:09:11.003" v="433"/>
          <ac:spMkLst>
            <pc:docMk/>
            <pc:sldMk cId="1236089078" sldId="2147472699"/>
            <ac:spMk id="24" creationId="{C9679C61-40CC-DE0B-B1D3-C725FA0A97EE}"/>
          </ac:spMkLst>
        </pc:spChg>
        <pc:spChg chg="add mod">
          <ac:chgData name="Ye, Bo /CN/EXT" userId="7b005e9d-1289-41c7-be62-a6f974f142a1" providerId="ADAL" clId="{C89CEF06-0E0E-4D97-B5BC-EED3D77AB948}" dt="2025-03-10T02:09:11.003" v="433"/>
          <ac:spMkLst>
            <pc:docMk/>
            <pc:sldMk cId="1236089078" sldId="2147472699"/>
            <ac:spMk id="26" creationId="{C5DB2BEB-FDD1-4F8E-B07E-94E81B91779D}"/>
          </ac:spMkLst>
        </pc:spChg>
        <pc:spChg chg="add mod">
          <ac:chgData name="Ye, Bo /CN/EXT" userId="7b005e9d-1289-41c7-be62-a6f974f142a1" providerId="ADAL" clId="{C89CEF06-0E0E-4D97-B5BC-EED3D77AB948}" dt="2025-03-10T02:09:11.003" v="433"/>
          <ac:spMkLst>
            <pc:docMk/>
            <pc:sldMk cId="1236089078" sldId="2147472699"/>
            <ac:spMk id="27" creationId="{3C6B8119-8113-7C9E-38FE-257239D8353D}"/>
          </ac:spMkLst>
        </pc:spChg>
        <pc:spChg chg="add mod">
          <ac:chgData name="Ye, Bo /CN/EXT" userId="7b005e9d-1289-41c7-be62-a6f974f142a1" providerId="ADAL" clId="{C89CEF06-0E0E-4D97-B5BC-EED3D77AB948}" dt="2025-03-10T02:09:11.003" v="433"/>
          <ac:spMkLst>
            <pc:docMk/>
            <pc:sldMk cId="1236089078" sldId="2147472699"/>
            <ac:spMk id="28" creationId="{0804F0BF-DCF3-C464-EAE3-57B4B69F8067}"/>
          </ac:spMkLst>
        </pc:spChg>
        <pc:spChg chg="add mod">
          <ac:chgData name="Ye, Bo /CN/EXT" userId="7b005e9d-1289-41c7-be62-a6f974f142a1" providerId="ADAL" clId="{C89CEF06-0E0E-4D97-B5BC-EED3D77AB948}" dt="2025-03-10T02:09:11.003" v="433"/>
          <ac:spMkLst>
            <pc:docMk/>
            <pc:sldMk cId="1236089078" sldId="2147472699"/>
            <ac:spMk id="29" creationId="{1E356152-D065-435B-BB76-7A9FC10F532B}"/>
          </ac:spMkLst>
        </pc:spChg>
        <pc:spChg chg="add mod">
          <ac:chgData name="Ye, Bo /CN/EXT" userId="7b005e9d-1289-41c7-be62-a6f974f142a1" providerId="ADAL" clId="{C89CEF06-0E0E-4D97-B5BC-EED3D77AB948}" dt="2025-03-10T02:55:25.990" v="945" actId="404"/>
          <ac:spMkLst>
            <pc:docMk/>
            <pc:sldMk cId="1236089078" sldId="2147472699"/>
            <ac:spMk id="31" creationId="{AB53B4DA-A2FE-996E-2D5D-719ED69B944E}"/>
          </ac:spMkLst>
        </pc:spChg>
        <pc:spChg chg="add del mod">
          <ac:chgData name="Ye, Bo /CN/EXT" userId="7b005e9d-1289-41c7-be62-a6f974f142a1" providerId="ADAL" clId="{C89CEF06-0E0E-4D97-B5BC-EED3D77AB948}" dt="2025-03-10T02:10:59.824" v="436" actId="478"/>
          <ac:spMkLst>
            <pc:docMk/>
            <pc:sldMk cId="1236089078" sldId="2147472699"/>
            <ac:spMk id="32" creationId="{9599EC54-0E2F-B246-15F7-7DF50DB2C1F6}"/>
          </ac:spMkLst>
        </pc:spChg>
        <pc:spChg chg="add del mod">
          <ac:chgData name="Ye, Bo /CN/EXT" userId="7b005e9d-1289-41c7-be62-a6f974f142a1" providerId="ADAL" clId="{C89CEF06-0E0E-4D97-B5BC-EED3D77AB948}" dt="2025-03-10T02:10:59.824" v="436" actId="478"/>
          <ac:spMkLst>
            <pc:docMk/>
            <pc:sldMk cId="1236089078" sldId="2147472699"/>
            <ac:spMk id="33" creationId="{53D293C8-78D1-1ACB-53A4-8BE74548B218}"/>
          </ac:spMkLst>
        </pc:spChg>
        <pc:spChg chg="add del mod">
          <ac:chgData name="Ye, Bo /CN/EXT" userId="7b005e9d-1289-41c7-be62-a6f974f142a1" providerId="ADAL" clId="{C89CEF06-0E0E-4D97-B5BC-EED3D77AB948}" dt="2025-03-10T02:10:59.824" v="436" actId="478"/>
          <ac:spMkLst>
            <pc:docMk/>
            <pc:sldMk cId="1236089078" sldId="2147472699"/>
            <ac:spMk id="34" creationId="{88C2A55A-2042-6FEC-A8B2-2CDF20777F0B}"/>
          </ac:spMkLst>
        </pc:spChg>
        <pc:spChg chg="add del mod">
          <ac:chgData name="Ye, Bo /CN/EXT" userId="7b005e9d-1289-41c7-be62-a6f974f142a1" providerId="ADAL" clId="{C89CEF06-0E0E-4D97-B5BC-EED3D77AB948}" dt="2025-03-10T02:10:59.824" v="436" actId="478"/>
          <ac:spMkLst>
            <pc:docMk/>
            <pc:sldMk cId="1236089078" sldId="2147472699"/>
            <ac:spMk id="35" creationId="{D1BD20C2-6720-5A1B-BAD6-53AAB76B1277}"/>
          </ac:spMkLst>
        </pc:spChg>
        <pc:spChg chg="add del mod">
          <ac:chgData name="Ye, Bo /CN/EXT" userId="7b005e9d-1289-41c7-be62-a6f974f142a1" providerId="ADAL" clId="{C89CEF06-0E0E-4D97-B5BC-EED3D77AB948}" dt="2025-03-10T02:10:59.824" v="436" actId="478"/>
          <ac:spMkLst>
            <pc:docMk/>
            <pc:sldMk cId="1236089078" sldId="2147472699"/>
            <ac:spMk id="36" creationId="{DB1F0BE3-9AFC-D1C8-BF46-9EDD9FA09380}"/>
          </ac:spMkLst>
        </pc:spChg>
        <pc:spChg chg="add del mod">
          <ac:chgData name="Ye, Bo /CN/EXT" userId="7b005e9d-1289-41c7-be62-a6f974f142a1" providerId="ADAL" clId="{C89CEF06-0E0E-4D97-B5BC-EED3D77AB948}" dt="2025-03-10T02:11:16.286" v="450" actId="478"/>
          <ac:spMkLst>
            <pc:docMk/>
            <pc:sldMk cId="1236089078" sldId="2147472699"/>
            <ac:spMk id="37" creationId="{3CE2ED34-6E08-7AD0-5194-F88D0BB37B2C}"/>
          </ac:spMkLst>
        </pc:spChg>
        <pc:spChg chg="add mod">
          <ac:chgData name="Ye, Bo /CN/EXT" userId="7b005e9d-1289-41c7-be62-a6f974f142a1" providerId="ADAL" clId="{C89CEF06-0E0E-4D97-B5BC-EED3D77AB948}" dt="2025-03-10T02:55:25.990" v="945" actId="404"/>
          <ac:spMkLst>
            <pc:docMk/>
            <pc:sldMk cId="1236089078" sldId="2147472699"/>
            <ac:spMk id="38" creationId="{70F4C1FF-88CA-04A4-4539-1DB75E1C0499}"/>
          </ac:spMkLst>
        </pc:spChg>
        <pc:spChg chg="add del mod">
          <ac:chgData name="Ye, Bo /CN/EXT" userId="7b005e9d-1289-41c7-be62-a6f974f142a1" providerId="ADAL" clId="{C89CEF06-0E0E-4D97-B5BC-EED3D77AB948}" dt="2025-03-10T02:11:26.312" v="456" actId="478"/>
          <ac:spMkLst>
            <pc:docMk/>
            <pc:sldMk cId="1236089078" sldId="2147472699"/>
            <ac:spMk id="39" creationId="{92BBD5DB-6229-FDAA-21D6-84C469C48C37}"/>
          </ac:spMkLst>
        </pc:spChg>
        <pc:spChg chg="add mod">
          <ac:chgData name="Ye, Bo /CN/EXT" userId="7b005e9d-1289-41c7-be62-a6f974f142a1" providerId="ADAL" clId="{C89CEF06-0E0E-4D97-B5BC-EED3D77AB948}" dt="2025-03-10T02:55:25.990" v="945" actId="404"/>
          <ac:spMkLst>
            <pc:docMk/>
            <pc:sldMk cId="1236089078" sldId="2147472699"/>
            <ac:spMk id="40" creationId="{7CB5898C-4B8C-EF7C-5CBA-9A0C097FCD32}"/>
          </ac:spMkLst>
        </pc:spChg>
        <pc:spChg chg="add del mod">
          <ac:chgData name="Ye, Bo /CN/EXT" userId="7b005e9d-1289-41c7-be62-a6f974f142a1" providerId="ADAL" clId="{C89CEF06-0E0E-4D97-B5BC-EED3D77AB948}" dt="2025-03-10T02:11:31.570" v="460" actId="478"/>
          <ac:spMkLst>
            <pc:docMk/>
            <pc:sldMk cId="1236089078" sldId="2147472699"/>
            <ac:spMk id="41" creationId="{7DA6B3B8-1115-EB77-EE4A-781650DFFA52}"/>
          </ac:spMkLst>
        </pc:spChg>
        <pc:spChg chg="add mod">
          <ac:chgData name="Ye, Bo /CN/EXT" userId="7b005e9d-1289-41c7-be62-a6f974f142a1" providerId="ADAL" clId="{C89CEF06-0E0E-4D97-B5BC-EED3D77AB948}" dt="2025-03-10T02:55:25.990" v="945" actId="404"/>
          <ac:spMkLst>
            <pc:docMk/>
            <pc:sldMk cId="1236089078" sldId="2147472699"/>
            <ac:spMk id="42" creationId="{32F88700-0DAC-A195-93B3-8AF57C6B64EA}"/>
          </ac:spMkLst>
        </pc:spChg>
        <pc:spChg chg="add del mod">
          <ac:chgData name="Ye, Bo /CN/EXT" userId="7b005e9d-1289-41c7-be62-a6f974f142a1" providerId="ADAL" clId="{C89CEF06-0E0E-4D97-B5BC-EED3D77AB948}" dt="2025-03-10T02:11:36.120" v="463" actId="478"/>
          <ac:spMkLst>
            <pc:docMk/>
            <pc:sldMk cId="1236089078" sldId="2147472699"/>
            <ac:spMk id="43" creationId="{18B5A9AE-0547-047E-FDEA-0B93806B3202}"/>
          </ac:spMkLst>
        </pc:spChg>
        <pc:spChg chg="add mod">
          <ac:chgData name="Ye, Bo /CN/EXT" userId="7b005e9d-1289-41c7-be62-a6f974f142a1" providerId="ADAL" clId="{C89CEF06-0E0E-4D97-B5BC-EED3D77AB948}" dt="2025-03-10T02:55:25.990" v="945" actId="404"/>
          <ac:spMkLst>
            <pc:docMk/>
            <pc:sldMk cId="1236089078" sldId="2147472699"/>
            <ac:spMk id="44" creationId="{B52E3FB3-4148-09F5-AE7B-1160E55E1A68}"/>
          </ac:spMkLst>
        </pc:spChg>
        <pc:spChg chg="add del mod">
          <ac:chgData name="Ye, Bo /CN/EXT" userId="7b005e9d-1289-41c7-be62-a6f974f142a1" providerId="ADAL" clId="{C89CEF06-0E0E-4D97-B5BC-EED3D77AB948}" dt="2025-03-10T02:11:40.057" v="466" actId="478"/>
          <ac:spMkLst>
            <pc:docMk/>
            <pc:sldMk cId="1236089078" sldId="2147472699"/>
            <ac:spMk id="45" creationId="{65754A94-F260-1CB7-F369-8022B1344ED1}"/>
          </ac:spMkLst>
        </pc:spChg>
        <pc:spChg chg="add mod">
          <ac:chgData name="Ye, Bo /CN/EXT" userId="7b005e9d-1289-41c7-be62-a6f974f142a1" providerId="ADAL" clId="{C89CEF06-0E0E-4D97-B5BC-EED3D77AB948}" dt="2025-03-10T02:55:25.990" v="945" actId="404"/>
          <ac:spMkLst>
            <pc:docMk/>
            <pc:sldMk cId="1236089078" sldId="2147472699"/>
            <ac:spMk id="46" creationId="{1FE04B1D-F0D9-C6B6-B6B5-68ACFDC90952}"/>
          </ac:spMkLst>
        </pc:spChg>
        <pc:spChg chg="add mod">
          <ac:chgData name="Ye, Bo /CN/EXT" userId="7b005e9d-1289-41c7-be62-a6f974f142a1" providerId="ADAL" clId="{C89CEF06-0E0E-4D97-B5BC-EED3D77AB948}" dt="2025-03-10T02:55:25.990" v="945" actId="404"/>
          <ac:spMkLst>
            <pc:docMk/>
            <pc:sldMk cId="1236089078" sldId="2147472699"/>
            <ac:spMk id="48" creationId="{71713920-E3B4-3EDC-FC2D-00B45C754352}"/>
          </ac:spMkLst>
        </pc:spChg>
        <pc:spChg chg="add mod">
          <ac:chgData name="Ye, Bo /CN/EXT" userId="7b005e9d-1289-41c7-be62-a6f974f142a1" providerId="ADAL" clId="{C89CEF06-0E0E-4D97-B5BC-EED3D77AB948}" dt="2025-03-10T02:55:25.990" v="945" actId="404"/>
          <ac:spMkLst>
            <pc:docMk/>
            <pc:sldMk cId="1236089078" sldId="2147472699"/>
            <ac:spMk id="49" creationId="{89668574-1C3C-4161-4EEE-7E04EB88650D}"/>
          </ac:spMkLst>
        </pc:spChg>
        <pc:spChg chg="add mod">
          <ac:chgData name="Ye, Bo /CN/EXT" userId="7b005e9d-1289-41c7-be62-a6f974f142a1" providerId="ADAL" clId="{C89CEF06-0E0E-4D97-B5BC-EED3D77AB948}" dt="2025-03-10T02:55:25.990" v="945" actId="404"/>
          <ac:spMkLst>
            <pc:docMk/>
            <pc:sldMk cId="1236089078" sldId="2147472699"/>
            <ac:spMk id="50" creationId="{78DE926D-E368-28DB-A61D-FB7DDFA3ADC3}"/>
          </ac:spMkLst>
        </pc:spChg>
        <pc:spChg chg="add mod">
          <ac:chgData name="Ye, Bo /CN/EXT" userId="7b005e9d-1289-41c7-be62-a6f974f142a1" providerId="ADAL" clId="{C89CEF06-0E0E-4D97-B5BC-EED3D77AB948}" dt="2025-03-10T02:55:25.990" v="945" actId="404"/>
          <ac:spMkLst>
            <pc:docMk/>
            <pc:sldMk cId="1236089078" sldId="2147472699"/>
            <ac:spMk id="51" creationId="{9CBBBB01-0053-3458-5949-1D60419B53A5}"/>
          </ac:spMkLst>
        </pc:spChg>
        <pc:spChg chg="add mod">
          <ac:chgData name="Ye, Bo /CN/EXT" userId="7b005e9d-1289-41c7-be62-a6f974f142a1" providerId="ADAL" clId="{C89CEF06-0E0E-4D97-B5BC-EED3D77AB948}" dt="2025-03-10T02:56:20.283" v="949" actId="948"/>
          <ac:spMkLst>
            <pc:docMk/>
            <pc:sldMk cId="1236089078" sldId="2147472699"/>
            <ac:spMk id="52" creationId="{876A509B-17ED-CBC2-EE57-1B7D098F4218}"/>
          </ac:spMkLst>
        </pc:spChg>
        <pc:picChg chg="add del mod">
          <ac:chgData name="Ye, Bo /CN/EXT" userId="7b005e9d-1289-41c7-be62-a6f974f142a1" providerId="ADAL" clId="{C89CEF06-0E0E-4D97-B5BC-EED3D77AB948}" dt="2025-03-26T07:35:53.655" v="1937" actId="478"/>
          <ac:picMkLst>
            <pc:docMk/>
            <pc:sldMk cId="1236089078" sldId="2147472699"/>
            <ac:picMk id="4" creationId="{7E318695-AA8D-120C-D8D3-61462F011E55}"/>
          </ac:picMkLst>
        </pc:picChg>
        <pc:picChg chg="del">
          <ac:chgData name="Ye, Bo /CN/EXT" userId="7b005e9d-1289-41c7-be62-a6f974f142a1" providerId="ADAL" clId="{C89CEF06-0E0E-4D97-B5BC-EED3D77AB948}" dt="2025-03-10T02:08:24.142" v="426" actId="478"/>
          <ac:picMkLst>
            <pc:docMk/>
            <pc:sldMk cId="1236089078" sldId="2147472699"/>
            <ac:picMk id="18" creationId="{874E2F5B-1F8E-0574-9D1F-31A624507ABD}"/>
          </ac:picMkLst>
        </pc:picChg>
        <pc:picChg chg="del">
          <ac:chgData name="Ye, Bo /CN/EXT" userId="7b005e9d-1289-41c7-be62-a6f974f142a1" providerId="ADAL" clId="{C89CEF06-0E0E-4D97-B5BC-EED3D77AB948}" dt="2025-03-10T02:08:24.142" v="426" actId="478"/>
          <ac:picMkLst>
            <pc:docMk/>
            <pc:sldMk cId="1236089078" sldId="2147472699"/>
            <ac:picMk id="22" creationId="{87C28DEF-4BB1-4B2A-C34B-3F497226814A}"/>
          </ac:picMkLst>
        </pc:picChg>
        <pc:picChg chg="del">
          <ac:chgData name="Ye, Bo /CN/EXT" userId="7b005e9d-1289-41c7-be62-a6f974f142a1" providerId="ADAL" clId="{C89CEF06-0E0E-4D97-B5BC-EED3D77AB948}" dt="2025-03-10T02:08:24.142" v="426" actId="478"/>
          <ac:picMkLst>
            <pc:docMk/>
            <pc:sldMk cId="1236089078" sldId="2147472699"/>
            <ac:picMk id="25" creationId="{0FDA73A9-FE7A-FF3D-5EE7-8775F5205DEB}"/>
          </ac:picMkLst>
        </pc:picChg>
        <pc:cxnChg chg="add mod">
          <ac:chgData name="Ye, Bo /CN/EXT" userId="7b005e9d-1289-41c7-be62-a6f974f142a1" providerId="ADAL" clId="{C89CEF06-0E0E-4D97-B5BC-EED3D77AB948}" dt="2025-03-10T02:09:10.449" v="431" actId="1076"/>
          <ac:cxnSpMkLst>
            <pc:docMk/>
            <pc:sldMk cId="1236089078" sldId="2147472699"/>
            <ac:cxnSpMk id="5" creationId="{C88A8693-C231-2E49-D503-4F93C3B9D33A}"/>
          </ac:cxnSpMkLst>
        </pc:cxnChg>
        <pc:cxnChg chg="add del mod">
          <ac:chgData name="Ye, Bo /CN/EXT" userId="7b005e9d-1289-41c7-be62-a6f974f142a1" providerId="ADAL" clId="{C89CEF06-0E0E-4D97-B5BC-EED3D77AB948}" dt="2025-03-10T02:32:20.757" v="610" actId="478"/>
          <ac:cxnSpMkLst>
            <pc:docMk/>
            <pc:sldMk cId="1236089078" sldId="2147472699"/>
            <ac:cxnSpMk id="30" creationId="{B7277A96-901A-320E-51C7-2BB9FE5FBCC1}"/>
          </ac:cxnSpMkLst>
        </pc:cxnChg>
      </pc:sldChg>
      <pc:sldChg chg="addSp delSp add del mod ord modTransition">
        <pc:chgData name="Ye, Bo /CN/EXT" userId="7b005e9d-1289-41c7-be62-a6f974f142a1" providerId="ADAL" clId="{C89CEF06-0E0E-4D97-B5BC-EED3D77AB948}" dt="2025-03-26T12:08:32.002" v="1950"/>
        <pc:sldMkLst>
          <pc:docMk/>
          <pc:sldMk cId="490083439" sldId="2147472700"/>
        </pc:sldMkLst>
        <pc:picChg chg="add">
          <ac:chgData name="Ye, Bo /CN/EXT" userId="7b005e9d-1289-41c7-be62-a6f974f142a1" providerId="ADAL" clId="{C89CEF06-0E0E-4D97-B5BC-EED3D77AB948}" dt="2025-03-21T12:52:25.910" v="1910" actId="22"/>
          <ac:picMkLst>
            <pc:docMk/>
            <pc:sldMk cId="490083439" sldId="2147472700"/>
            <ac:picMk id="3" creationId="{1FC5FF2F-6540-D95D-0EB0-8A7A78132BB1}"/>
          </ac:picMkLst>
        </pc:picChg>
        <pc:picChg chg="del">
          <ac:chgData name="Ye, Bo /CN/EXT" userId="7b005e9d-1289-41c7-be62-a6f974f142a1" providerId="ADAL" clId="{C89CEF06-0E0E-4D97-B5BC-EED3D77AB948}" dt="2025-03-21T12:52:25.386" v="1909" actId="478"/>
          <ac:picMkLst>
            <pc:docMk/>
            <pc:sldMk cId="490083439" sldId="2147472700"/>
            <ac:picMk id="4" creationId="{05862A97-E987-1981-F771-B65398265326}"/>
          </ac:picMkLst>
        </pc:picChg>
      </pc:sldChg>
      <pc:sldChg chg="addSp delSp modSp add del mod modTransition delAnim modAnim">
        <pc:chgData name="Ye, Bo /CN/EXT" userId="7b005e9d-1289-41c7-be62-a6f974f142a1" providerId="ADAL" clId="{C89CEF06-0E0E-4D97-B5BC-EED3D77AB948}" dt="2025-03-31T05:14:51.718" v="1960" actId="47"/>
        <pc:sldMkLst>
          <pc:docMk/>
          <pc:sldMk cId="3261158238" sldId="2147472701"/>
        </pc:sldMkLst>
        <pc:picChg chg="add mod">
          <ac:chgData name="Ye, Bo /CN/EXT" userId="7b005e9d-1289-41c7-be62-a6f974f142a1" providerId="ADAL" clId="{C89CEF06-0E0E-4D97-B5BC-EED3D77AB948}" dt="2025-03-31T05:13:59.310" v="1959" actId="1076"/>
          <ac:picMkLst>
            <pc:docMk/>
            <pc:sldMk cId="3261158238" sldId="2147472701"/>
            <ac:picMk id="2" creationId="{98B67684-E984-ACD6-2753-2F69BB519E56}"/>
          </ac:picMkLst>
        </pc:picChg>
        <pc:picChg chg="add del mod">
          <ac:chgData name="Ye, Bo /CN/EXT" userId="7b005e9d-1289-41c7-be62-a6f974f142a1" providerId="ADAL" clId="{C89CEF06-0E0E-4D97-B5BC-EED3D77AB948}" dt="2025-03-26T06:21:18.493" v="1926" actId="478"/>
          <ac:picMkLst>
            <pc:docMk/>
            <pc:sldMk cId="3261158238" sldId="2147472701"/>
            <ac:picMk id="2" creationId="{9D110DB5-62C0-D3D6-62E0-9BFD9C305E0A}"/>
          </ac:picMkLst>
        </pc:picChg>
        <pc:picChg chg="add del mod">
          <ac:chgData name="Ye, Bo /CN/EXT" userId="7b005e9d-1289-41c7-be62-a6f974f142a1" providerId="ADAL" clId="{C89CEF06-0E0E-4D97-B5BC-EED3D77AB948}" dt="2025-03-31T05:13:47.913" v="1957" actId="478"/>
          <ac:picMkLst>
            <pc:docMk/>
            <pc:sldMk cId="3261158238" sldId="2147472701"/>
            <ac:picMk id="3" creationId="{A1A81895-308F-415A-E493-2B6686B5F837}"/>
          </ac:picMkLst>
        </pc:picChg>
        <pc:picChg chg="del">
          <ac:chgData name="Ye, Bo /CN/EXT" userId="7b005e9d-1289-41c7-be62-a6f974f142a1" providerId="ADAL" clId="{C89CEF06-0E0E-4D97-B5BC-EED3D77AB948}" dt="2025-03-21T14:54:07.284" v="1920" actId="478"/>
          <ac:picMkLst>
            <pc:docMk/>
            <pc:sldMk cId="3261158238" sldId="2147472701"/>
            <ac:picMk id="3" creationId="{F2C3DA68-A6F2-ECFA-0CB2-54728DEBAC60}"/>
          </ac:picMkLst>
        </pc:picChg>
      </pc:sldChg>
      <pc:sldMasterChg chg="delSp mod modSldLayout">
        <pc:chgData name="Ye, Bo /CN/EXT" userId="7b005e9d-1289-41c7-be62-a6f974f142a1" providerId="ADAL" clId="{C89CEF06-0E0E-4D97-B5BC-EED3D77AB948}" dt="2025-03-10T01:31:03.446" v="52" actId="478"/>
        <pc:sldMasterMkLst>
          <pc:docMk/>
          <pc:sldMasterMk cId="2332367059" sldId="2147483664"/>
        </pc:sldMasterMkLst>
        <pc:spChg chg="del">
          <ac:chgData name="Ye, Bo /CN/EXT" userId="7b005e9d-1289-41c7-be62-a6f974f142a1" providerId="ADAL" clId="{C89CEF06-0E0E-4D97-B5BC-EED3D77AB948}" dt="2025-03-10T01:25:49.999" v="3" actId="478"/>
          <ac:spMkLst>
            <pc:docMk/>
            <pc:sldMasterMk cId="2332367059" sldId="2147483664"/>
            <ac:spMk id="5" creationId="{00000000-0000-0000-0000-000000000000}"/>
          </ac:spMkLst>
        </pc:spChg>
        <pc:sldLayoutChg chg="delSp mod">
          <pc:chgData name="Ye, Bo /CN/EXT" userId="7b005e9d-1289-41c7-be62-a6f974f142a1" providerId="ADAL" clId="{C89CEF06-0E0E-4D97-B5BC-EED3D77AB948}" dt="2025-03-10T01:26:20.643" v="5" actId="478"/>
          <pc:sldLayoutMkLst>
            <pc:docMk/>
            <pc:sldMasterMk cId="2332367059" sldId="2147483664"/>
            <pc:sldLayoutMk cId="1174309560" sldId="2147483665"/>
          </pc:sldLayoutMkLst>
          <pc:picChg chg="del">
            <ac:chgData name="Ye, Bo /CN/EXT" userId="7b005e9d-1289-41c7-be62-a6f974f142a1" providerId="ADAL" clId="{C89CEF06-0E0E-4D97-B5BC-EED3D77AB948}" dt="2025-03-10T01:26:19.857" v="4" actId="478"/>
            <ac:picMkLst>
              <pc:docMk/>
              <pc:sldMasterMk cId="2332367059" sldId="2147483664"/>
              <pc:sldLayoutMk cId="1174309560" sldId="2147483665"/>
              <ac:picMk id="3" creationId="{99F3BC5C-A5ED-4C17-8EBD-4ED0B7D92201}"/>
            </ac:picMkLst>
          </pc:picChg>
          <pc:picChg chg="del">
            <ac:chgData name="Ye, Bo /CN/EXT" userId="7b005e9d-1289-41c7-be62-a6f974f142a1" providerId="ADAL" clId="{C89CEF06-0E0E-4D97-B5BC-EED3D77AB948}" dt="2025-03-10T01:26:20.643" v="5" actId="478"/>
            <ac:picMkLst>
              <pc:docMk/>
              <pc:sldMasterMk cId="2332367059" sldId="2147483664"/>
              <pc:sldLayoutMk cId="1174309560" sldId="2147483665"/>
              <ac:picMk id="7" creationId="{70B97E8B-B543-51A0-EFE6-C7AE443021C2}"/>
            </ac:picMkLst>
          </pc:picChg>
        </pc:sldLayoutChg>
        <pc:sldLayoutChg chg="delSp mod">
          <pc:chgData name="Ye, Bo /CN/EXT" userId="7b005e9d-1289-41c7-be62-a6f974f142a1" providerId="ADAL" clId="{C89CEF06-0E0E-4D97-B5BC-EED3D77AB948}" dt="2025-03-10T01:30:34.797" v="41" actId="478"/>
          <pc:sldLayoutMkLst>
            <pc:docMk/>
            <pc:sldMasterMk cId="2332367059" sldId="2147483664"/>
            <pc:sldLayoutMk cId="1950589494" sldId="2147483667"/>
          </pc:sldLayoutMkLst>
          <pc:spChg chg="del">
            <ac:chgData name="Ye, Bo /CN/EXT" userId="7b005e9d-1289-41c7-be62-a6f974f142a1" providerId="ADAL" clId="{C89CEF06-0E0E-4D97-B5BC-EED3D77AB948}" dt="2025-03-10T01:30:34.797" v="41" actId="478"/>
            <ac:spMkLst>
              <pc:docMk/>
              <pc:sldMasterMk cId="2332367059" sldId="2147483664"/>
              <pc:sldLayoutMk cId="1950589494" sldId="2147483667"/>
              <ac:spMk id="7" creationId="{208746F7-3CD2-431F-B427-E3AA9BF36F6B}"/>
            </ac:spMkLst>
          </pc:spChg>
          <pc:picChg chg="del">
            <ac:chgData name="Ye, Bo /CN/EXT" userId="7b005e9d-1289-41c7-be62-a6f974f142a1" providerId="ADAL" clId="{C89CEF06-0E0E-4D97-B5BC-EED3D77AB948}" dt="2025-03-10T01:26:41.024" v="13" actId="478"/>
            <ac:picMkLst>
              <pc:docMk/>
              <pc:sldMasterMk cId="2332367059" sldId="2147483664"/>
              <pc:sldLayoutMk cId="1950589494" sldId="2147483667"/>
              <ac:picMk id="3" creationId="{CBD82FD0-C537-EDF6-0A15-104C9FF55A04}"/>
            </ac:picMkLst>
          </pc:picChg>
          <pc:picChg chg="del">
            <ac:chgData name="Ye, Bo /CN/EXT" userId="7b005e9d-1289-41c7-be62-a6f974f142a1" providerId="ADAL" clId="{C89CEF06-0E0E-4D97-B5BC-EED3D77AB948}" dt="2025-03-10T01:26:41.545" v="14" actId="478"/>
            <ac:picMkLst>
              <pc:docMk/>
              <pc:sldMasterMk cId="2332367059" sldId="2147483664"/>
              <pc:sldLayoutMk cId="1950589494" sldId="2147483667"/>
              <ac:picMk id="4" creationId="{109A7623-2AFD-AFD0-C7C6-EB8385AA9C8C}"/>
            </ac:picMkLst>
          </pc:picChg>
        </pc:sldLayoutChg>
        <pc:sldLayoutChg chg="delSp mod">
          <pc:chgData name="Ye, Bo /CN/EXT" userId="7b005e9d-1289-41c7-be62-a6f974f142a1" providerId="ADAL" clId="{C89CEF06-0E0E-4D97-B5BC-EED3D77AB948}" dt="2025-03-10T01:31:03.446" v="52" actId="478"/>
          <pc:sldLayoutMkLst>
            <pc:docMk/>
            <pc:sldMasterMk cId="2332367059" sldId="2147483664"/>
            <pc:sldLayoutMk cId="311302422" sldId="2147483671"/>
          </pc:sldLayoutMkLst>
          <pc:spChg chg="del">
            <ac:chgData name="Ye, Bo /CN/EXT" userId="7b005e9d-1289-41c7-be62-a6f974f142a1" providerId="ADAL" clId="{C89CEF06-0E0E-4D97-B5BC-EED3D77AB948}" dt="2025-03-10T01:31:03.446" v="52" actId="478"/>
            <ac:spMkLst>
              <pc:docMk/>
              <pc:sldMasterMk cId="2332367059" sldId="2147483664"/>
              <pc:sldLayoutMk cId="311302422" sldId="2147483671"/>
              <ac:spMk id="2" creationId="{1A33B15A-0142-DD30-292A-B1789DE826D5}"/>
            </ac:spMkLst>
          </pc:spChg>
          <pc:picChg chg="del">
            <ac:chgData name="Ye, Bo /CN/EXT" userId="7b005e9d-1289-41c7-be62-a6f974f142a1" providerId="ADAL" clId="{C89CEF06-0E0E-4D97-B5BC-EED3D77AB948}" dt="2025-03-10T01:27:27.176" v="36" actId="478"/>
            <ac:picMkLst>
              <pc:docMk/>
              <pc:sldMasterMk cId="2332367059" sldId="2147483664"/>
              <pc:sldLayoutMk cId="311302422" sldId="2147483671"/>
              <ac:picMk id="8" creationId="{DF18114A-1AAA-89B7-A760-5028EB4A99BE}"/>
            </ac:picMkLst>
          </pc:picChg>
          <pc:picChg chg="del">
            <ac:chgData name="Ye, Bo /CN/EXT" userId="7b005e9d-1289-41c7-be62-a6f974f142a1" providerId="ADAL" clId="{C89CEF06-0E0E-4D97-B5BC-EED3D77AB948}" dt="2025-03-10T01:27:27.749" v="37" actId="478"/>
            <ac:picMkLst>
              <pc:docMk/>
              <pc:sldMasterMk cId="2332367059" sldId="2147483664"/>
              <pc:sldLayoutMk cId="311302422" sldId="2147483671"/>
              <ac:picMk id="9" creationId="{C374BCD6-F7B3-BCB9-16D5-9DD61EDBFA84}"/>
            </ac:picMkLst>
          </pc:picChg>
        </pc:sldLayoutChg>
        <pc:sldLayoutChg chg="delSp mod">
          <pc:chgData name="Ye, Bo /CN/EXT" userId="7b005e9d-1289-41c7-be62-a6f974f142a1" providerId="ADAL" clId="{C89CEF06-0E0E-4D97-B5BC-EED3D77AB948}" dt="2025-03-10T01:27:23.860" v="35" actId="478"/>
          <pc:sldLayoutMkLst>
            <pc:docMk/>
            <pc:sldMasterMk cId="2332367059" sldId="2147483664"/>
            <pc:sldLayoutMk cId="3713618034" sldId="2147483683"/>
          </pc:sldLayoutMkLst>
          <pc:picChg chg="del">
            <ac:chgData name="Ye, Bo /CN/EXT" userId="7b005e9d-1289-41c7-be62-a6f974f142a1" providerId="ADAL" clId="{C89CEF06-0E0E-4D97-B5BC-EED3D77AB948}" dt="2025-03-10T01:27:23.184" v="34" actId="478"/>
            <ac:picMkLst>
              <pc:docMk/>
              <pc:sldMasterMk cId="2332367059" sldId="2147483664"/>
              <pc:sldLayoutMk cId="3713618034" sldId="2147483683"/>
              <ac:picMk id="7" creationId="{481F5620-2814-238B-57D1-8313B114931E}"/>
            </ac:picMkLst>
          </pc:picChg>
          <pc:picChg chg="del">
            <ac:chgData name="Ye, Bo /CN/EXT" userId="7b005e9d-1289-41c7-be62-a6f974f142a1" providerId="ADAL" clId="{C89CEF06-0E0E-4D97-B5BC-EED3D77AB948}" dt="2025-03-10T01:27:23.860" v="35" actId="478"/>
            <ac:picMkLst>
              <pc:docMk/>
              <pc:sldMasterMk cId="2332367059" sldId="2147483664"/>
              <pc:sldLayoutMk cId="3713618034" sldId="2147483683"/>
              <ac:picMk id="8" creationId="{9730B291-A14D-2E34-7F9F-6B67FFDB1019}"/>
            </ac:picMkLst>
          </pc:picChg>
        </pc:sldLayoutChg>
        <pc:sldLayoutChg chg="delSp mod">
          <pc:chgData name="Ye, Bo /CN/EXT" userId="7b005e9d-1289-41c7-be62-a6f974f142a1" providerId="ADAL" clId="{C89CEF06-0E0E-4D97-B5BC-EED3D77AB948}" dt="2025-03-10T01:26:23.744" v="7" actId="478"/>
          <pc:sldLayoutMkLst>
            <pc:docMk/>
            <pc:sldMasterMk cId="2332367059" sldId="2147483664"/>
            <pc:sldLayoutMk cId="1083554216" sldId="2147483688"/>
          </pc:sldLayoutMkLst>
          <pc:picChg chg="del">
            <ac:chgData name="Ye, Bo /CN/EXT" userId="7b005e9d-1289-41c7-be62-a6f974f142a1" providerId="ADAL" clId="{C89CEF06-0E0E-4D97-B5BC-EED3D77AB948}" dt="2025-03-10T01:26:23.186" v="6" actId="478"/>
            <ac:picMkLst>
              <pc:docMk/>
              <pc:sldMasterMk cId="2332367059" sldId="2147483664"/>
              <pc:sldLayoutMk cId="1083554216" sldId="2147483688"/>
              <ac:picMk id="3" creationId="{F99B6368-8834-48D4-A7C8-64B650AED4A2}"/>
            </ac:picMkLst>
          </pc:picChg>
          <pc:picChg chg="del">
            <ac:chgData name="Ye, Bo /CN/EXT" userId="7b005e9d-1289-41c7-be62-a6f974f142a1" providerId="ADAL" clId="{C89CEF06-0E0E-4D97-B5BC-EED3D77AB948}" dt="2025-03-10T01:26:23.744" v="7" actId="478"/>
            <ac:picMkLst>
              <pc:docMk/>
              <pc:sldMasterMk cId="2332367059" sldId="2147483664"/>
              <pc:sldLayoutMk cId="1083554216" sldId="2147483688"/>
              <ac:picMk id="4" creationId="{37868952-EFDE-1CC6-5416-39867AA49BA6}"/>
            </ac:picMkLst>
          </pc:picChg>
        </pc:sldLayoutChg>
        <pc:sldLayoutChg chg="delSp mod">
          <pc:chgData name="Ye, Bo /CN/EXT" userId="7b005e9d-1289-41c7-be62-a6f974f142a1" providerId="ADAL" clId="{C89CEF06-0E0E-4D97-B5BC-EED3D77AB948}" dt="2025-03-10T01:26:29.030" v="9" actId="478"/>
          <pc:sldLayoutMkLst>
            <pc:docMk/>
            <pc:sldMasterMk cId="2332367059" sldId="2147483664"/>
            <pc:sldLayoutMk cId="1783019526" sldId="2147483696"/>
          </pc:sldLayoutMkLst>
          <pc:picChg chg="del">
            <ac:chgData name="Ye, Bo /CN/EXT" userId="7b005e9d-1289-41c7-be62-a6f974f142a1" providerId="ADAL" clId="{C89CEF06-0E0E-4D97-B5BC-EED3D77AB948}" dt="2025-03-10T01:26:29.030" v="9" actId="478"/>
            <ac:picMkLst>
              <pc:docMk/>
              <pc:sldMasterMk cId="2332367059" sldId="2147483664"/>
              <pc:sldLayoutMk cId="1783019526" sldId="2147483696"/>
              <ac:picMk id="5" creationId="{2A28514F-27D7-078B-121C-F73C4460FA5C}"/>
            </ac:picMkLst>
          </pc:picChg>
          <pc:picChg chg="del">
            <ac:chgData name="Ye, Bo /CN/EXT" userId="7b005e9d-1289-41c7-be62-a6f974f142a1" providerId="ADAL" clId="{C89CEF06-0E0E-4D97-B5BC-EED3D77AB948}" dt="2025-03-10T01:26:28.242" v="8" actId="478"/>
            <ac:picMkLst>
              <pc:docMk/>
              <pc:sldMasterMk cId="2332367059" sldId="2147483664"/>
              <pc:sldLayoutMk cId="1783019526" sldId="2147483696"/>
              <ac:picMk id="6" creationId="{85654E65-436E-D570-1516-011D56A3C548}"/>
            </ac:picMkLst>
          </pc:picChg>
        </pc:sldLayoutChg>
        <pc:sldLayoutChg chg="delSp modSp mod">
          <pc:chgData name="Ye, Bo /CN/EXT" userId="7b005e9d-1289-41c7-be62-a6f974f142a1" providerId="ADAL" clId="{C89CEF06-0E0E-4D97-B5BC-EED3D77AB948}" dt="2025-03-10T01:28:47.394" v="40" actId="478"/>
          <pc:sldLayoutMkLst>
            <pc:docMk/>
            <pc:sldMasterMk cId="2332367059" sldId="2147483664"/>
            <pc:sldLayoutMk cId="1604490848" sldId="2147483698"/>
          </pc:sldLayoutMkLst>
          <pc:picChg chg="del">
            <ac:chgData name="Ye, Bo /CN/EXT" userId="7b005e9d-1289-41c7-be62-a6f974f142a1" providerId="ADAL" clId="{C89CEF06-0E0E-4D97-B5BC-EED3D77AB948}" dt="2025-03-10T01:26:36.670" v="10" actId="478"/>
            <ac:picMkLst>
              <pc:docMk/>
              <pc:sldMasterMk cId="2332367059" sldId="2147483664"/>
              <pc:sldLayoutMk cId="1604490848" sldId="2147483698"/>
              <ac:picMk id="7" creationId="{B3F170DD-D6DD-E141-067A-AD059DF836F2}"/>
            </ac:picMkLst>
          </pc:picChg>
          <pc:picChg chg="del mod">
            <ac:chgData name="Ye, Bo /CN/EXT" userId="7b005e9d-1289-41c7-be62-a6f974f142a1" providerId="ADAL" clId="{C89CEF06-0E0E-4D97-B5BC-EED3D77AB948}" dt="2025-03-10T01:26:37.752" v="12" actId="478"/>
            <ac:picMkLst>
              <pc:docMk/>
              <pc:sldMasterMk cId="2332367059" sldId="2147483664"/>
              <pc:sldLayoutMk cId="1604490848" sldId="2147483698"/>
              <ac:picMk id="8" creationId="{B1A35665-9825-DC38-DF4D-E77E24214774}"/>
            </ac:picMkLst>
          </pc:picChg>
          <pc:picChg chg="del">
            <ac:chgData name="Ye, Bo /CN/EXT" userId="7b005e9d-1289-41c7-be62-a6f974f142a1" providerId="ADAL" clId="{C89CEF06-0E0E-4D97-B5BC-EED3D77AB948}" dt="2025-03-10T01:28:47.394" v="40" actId="478"/>
            <ac:picMkLst>
              <pc:docMk/>
              <pc:sldMasterMk cId="2332367059" sldId="2147483664"/>
              <pc:sldLayoutMk cId="1604490848" sldId="2147483698"/>
              <ac:picMk id="17" creationId="{461BDF06-466D-49E8-895F-42167A4A42F7}"/>
            </ac:picMkLst>
          </pc:picChg>
        </pc:sldLayoutChg>
        <pc:sldLayoutChg chg="delSp mod">
          <pc:chgData name="Ye, Bo /CN/EXT" userId="7b005e9d-1289-41c7-be62-a6f974f142a1" providerId="ADAL" clId="{C89CEF06-0E0E-4D97-B5BC-EED3D77AB948}" dt="2025-03-10T01:30:42.962" v="43" actId="478"/>
          <pc:sldLayoutMkLst>
            <pc:docMk/>
            <pc:sldMasterMk cId="2332367059" sldId="2147483664"/>
            <pc:sldLayoutMk cId="3007510440" sldId="2147483710"/>
          </pc:sldLayoutMkLst>
          <pc:spChg chg="del">
            <ac:chgData name="Ye, Bo /CN/EXT" userId="7b005e9d-1289-41c7-be62-a6f974f142a1" providerId="ADAL" clId="{C89CEF06-0E0E-4D97-B5BC-EED3D77AB948}" dt="2025-03-10T01:30:42.962" v="43" actId="478"/>
            <ac:spMkLst>
              <pc:docMk/>
              <pc:sldMasterMk cId="2332367059" sldId="2147483664"/>
              <pc:sldLayoutMk cId="3007510440" sldId="2147483710"/>
              <ac:spMk id="10" creationId="{020C0A00-28D4-4C67-B162-D686D6845C0E}"/>
            </ac:spMkLst>
          </pc:spChg>
          <pc:picChg chg="del">
            <ac:chgData name="Ye, Bo /CN/EXT" userId="7b005e9d-1289-41c7-be62-a6f974f142a1" providerId="ADAL" clId="{C89CEF06-0E0E-4D97-B5BC-EED3D77AB948}" dt="2025-03-10T01:26:51.155" v="17" actId="478"/>
            <ac:picMkLst>
              <pc:docMk/>
              <pc:sldMasterMk cId="2332367059" sldId="2147483664"/>
              <pc:sldLayoutMk cId="3007510440" sldId="2147483710"/>
              <ac:picMk id="4" creationId="{C51FCE23-3326-FC3C-D9B9-1EB3E5A49DC4}"/>
            </ac:picMkLst>
          </pc:picChg>
          <pc:picChg chg="del">
            <ac:chgData name="Ye, Bo /CN/EXT" userId="7b005e9d-1289-41c7-be62-a6f974f142a1" providerId="ADAL" clId="{C89CEF06-0E0E-4D97-B5BC-EED3D77AB948}" dt="2025-03-10T01:26:51.605" v="18" actId="478"/>
            <ac:picMkLst>
              <pc:docMk/>
              <pc:sldMasterMk cId="2332367059" sldId="2147483664"/>
              <pc:sldLayoutMk cId="3007510440" sldId="2147483710"/>
              <ac:picMk id="5" creationId="{DBEE926E-C3C3-4AC3-F854-BC647253CCBD}"/>
            </ac:picMkLst>
          </pc:picChg>
        </pc:sldLayoutChg>
        <pc:sldLayoutChg chg="delSp mod">
          <pc:chgData name="Ye, Bo /CN/EXT" userId="7b005e9d-1289-41c7-be62-a6f974f142a1" providerId="ADAL" clId="{C89CEF06-0E0E-4D97-B5BC-EED3D77AB948}" dt="2025-03-10T01:30:44.816" v="44" actId="478"/>
          <pc:sldLayoutMkLst>
            <pc:docMk/>
            <pc:sldMasterMk cId="2332367059" sldId="2147483664"/>
            <pc:sldLayoutMk cId="2628808962" sldId="2147483713"/>
          </pc:sldLayoutMkLst>
          <pc:spChg chg="del">
            <ac:chgData name="Ye, Bo /CN/EXT" userId="7b005e9d-1289-41c7-be62-a6f974f142a1" providerId="ADAL" clId="{C89CEF06-0E0E-4D97-B5BC-EED3D77AB948}" dt="2025-03-10T01:30:44.816" v="44" actId="478"/>
            <ac:spMkLst>
              <pc:docMk/>
              <pc:sldMasterMk cId="2332367059" sldId="2147483664"/>
              <pc:sldLayoutMk cId="2628808962" sldId="2147483713"/>
              <ac:spMk id="7" creationId="{1748CB09-B51F-4AC1-A908-AF052BFFAB5C}"/>
            </ac:spMkLst>
          </pc:spChg>
          <pc:picChg chg="del">
            <ac:chgData name="Ye, Bo /CN/EXT" userId="7b005e9d-1289-41c7-be62-a6f974f142a1" providerId="ADAL" clId="{C89CEF06-0E0E-4D97-B5BC-EED3D77AB948}" dt="2025-03-10T01:26:54.397" v="19" actId="478"/>
            <ac:picMkLst>
              <pc:docMk/>
              <pc:sldMasterMk cId="2332367059" sldId="2147483664"/>
              <pc:sldLayoutMk cId="2628808962" sldId="2147483713"/>
              <ac:picMk id="4" creationId="{5F3227E7-BC20-3BD6-7B5F-D634849F2871}"/>
            </ac:picMkLst>
          </pc:picChg>
          <pc:picChg chg="del">
            <ac:chgData name="Ye, Bo /CN/EXT" userId="7b005e9d-1289-41c7-be62-a6f974f142a1" providerId="ADAL" clId="{C89CEF06-0E0E-4D97-B5BC-EED3D77AB948}" dt="2025-03-10T01:26:55.719" v="20" actId="478"/>
            <ac:picMkLst>
              <pc:docMk/>
              <pc:sldMasterMk cId="2332367059" sldId="2147483664"/>
              <pc:sldLayoutMk cId="2628808962" sldId="2147483713"/>
              <ac:picMk id="5" creationId="{D1047299-C3F3-EFF2-A3B8-4855603021AB}"/>
            </ac:picMkLst>
          </pc:picChg>
        </pc:sldLayoutChg>
        <pc:sldLayoutChg chg="delSp mod">
          <pc:chgData name="Ye, Bo /CN/EXT" userId="7b005e9d-1289-41c7-be62-a6f974f142a1" providerId="ADAL" clId="{C89CEF06-0E0E-4D97-B5BC-EED3D77AB948}" dt="2025-03-10T01:30:39.518" v="42" actId="478"/>
          <pc:sldLayoutMkLst>
            <pc:docMk/>
            <pc:sldMasterMk cId="2332367059" sldId="2147483664"/>
            <pc:sldLayoutMk cId="3939500136" sldId="2147483733"/>
          </pc:sldLayoutMkLst>
          <pc:spChg chg="del">
            <ac:chgData name="Ye, Bo /CN/EXT" userId="7b005e9d-1289-41c7-be62-a6f974f142a1" providerId="ADAL" clId="{C89CEF06-0E0E-4D97-B5BC-EED3D77AB948}" dt="2025-03-10T01:30:39.518" v="42" actId="478"/>
            <ac:spMkLst>
              <pc:docMk/>
              <pc:sldMasterMk cId="2332367059" sldId="2147483664"/>
              <pc:sldLayoutMk cId="3939500136" sldId="2147483733"/>
              <ac:spMk id="7" creationId="{208746F7-3CD2-431F-B427-E3AA9BF36F6B}"/>
            </ac:spMkLst>
          </pc:spChg>
          <pc:picChg chg="del">
            <ac:chgData name="Ye, Bo /CN/EXT" userId="7b005e9d-1289-41c7-be62-a6f974f142a1" providerId="ADAL" clId="{C89CEF06-0E0E-4D97-B5BC-EED3D77AB948}" dt="2025-03-10T01:26:44.594" v="15" actId="478"/>
            <ac:picMkLst>
              <pc:docMk/>
              <pc:sldMasterMk cId="2332367059" sldId="2147483664"/>
              <pc:sldLayoutMk cId="3939500136" sldId="2147483733"/>
              <ac:picMk id="5" creationId="{199DD5C9-50C6-C2B2-74B9-ED690E33F4D0}"/>
            </ac:picMkLst>
          </pc:picChg>
          <pc:picChg chg="del">
            <ac:chgData name="Ye, Bo /CN/EXT" userId="7b005e9d-1289-41c7-be62-a6f974f142a1" providerId="ADAL" clId="{C89CEF06-0E0E-4D97-B5BC-EED3D77AB948}" dt="2025-03-10T01:26:45.061" v="16" actId="478"/>
            <ac:picMkLst>
              <pc:docMk/>
              <pc:sldMasterMk cId="2332367059" sldId="2147483664"/>
              <pc:sldLayoutMk cId="3939500136" sldId="2147483733"/>
              <ac:picMk id="6" creationId="{433CC8FE-DA34-A549-1195-146241555DC6}"/>
            </ac:picMkLst>
          </pc:picChg>
        </pc:sldLayoutChg>
        <pc:sldLayoutChg chg="delSp mod">
          <pc:chgData name="Ye, Bo /CN/EXT" userId="7b005e9d-1289-41c7-be62-a6f974f142a1" providerId="ADAL" clId="{C89CEF06-0E0E-4D97-B5BC-EED3D77AB948}" dt="2025-03-10T01:30:47.001" v="45" actId="478"/>
          <pc:sldLayoutMkLst>
            <pc:docMk/>
            <pc:sldMasterMk cId="2332367059" sldId="2147483664"/>
            <pc:sldLayoutMk cId="4258404266" sldId="2147483739"/>
          </pc:sldLayoutMkLst>
          <pc:spChg chg="del">
            <ac:chgData name="Ye, Bo /CN/EXT" userId="7b005e9d-1289-41c7-be62-a6f974f142a1" providerId="ADAL" clId="{C89CEF06-0E0E-4D97-B5BC-EED3D77AB948}" dt="2025-03-10T01:30:47.001" v="45" actId="478"/>
            <ac:spMkLst>
              <pc:docMk/>
              <pc:sldMasterMk cId="2332367059" sldId="2147483664"/>
              <pc:sldLayoutMk cId="4258404266" sldId="2147483739"/>
              <ac:spMk id="10" creationId="{020C0A00-28D4-4C67-B162-D686D6845C0E}"/>
            </ac:spMkLst>
          </pc:spChg>
          <pc:picChg chg="del">
            <ac:chgData name="Ye, Bo /CN/EXT" userId="7b005e9d-1289-41c7-be62-a6f974f142a1" providerId="ADAL" clId="{C89CEF06-0E0E-4D97-B5BC-EED3D77AB948}" dt="2025-03-10T01:26:59.200" v="21" actId="478"/>
            <ac:picMkLst>
              <pc:docMk/>
              <pc:sldMasterMk cId="2332367059" sldId="2147483664"/>
              <pc:sldLayoutMk cId="4258404266" sldId="2147483739"/>
              <ac:picMk id="6" creationId="{18B6B768-2678-343A-2697-0EF70E330857}"/>
            </ac:picMkLst>
          </pc:picChg>
          <pc:picChg chg="del">
            <ac:chgData name="Ye, Bo /CN/EXT" userId="7b005e9d-1289-41c7-be62-a6f974f142a1" providerId="ADAL" clId="{C89CEF06-0E0E-4D97-B5BC-EED3D77AB948}" dt="2025-03-10T01:26:59.810" v="22" actId="478"/>
            <ac:picMkLst>
              <pc:docMk/>
              <pc:sldMasterMk cId="2332367059" sldId="2147483664"/>
              <pc:sldLayoutMk cId="4258404266" sldId="2147483739"/>
              <ac:picMk id="9" creationId="{DA3D9497-AF29-B94D-9CC3-0DAACD3AB754}"/>
            </ac:picMkLst>
          </pc:picChg>
        </pc:sldLayoutChg>
        <pc:sldLayoutChg chg="delSp mod">
          <pc:chgData name="Ye, Bo /CN/EXT" userId="7b005e9d-1289-41c7-be62-a6f974f142a1" providerId="ADAL" clId="{C89CEF06-0E0E-4D97-B5BC-EED3D77AB948}" dt="2025-03-10T01:30:48.451" v="46" actId="478"/>
          <pc:sldLayoutMkLst>
            <pc:docMk/>
            <pc:sldMasterMk cId="2332367059" sldId="2147483664"/>
            <pc:sldLayoutMk cId="2020872102" sldId="2147483741"/>
          </pc:sldLayoutMkLst>
          <pc:spChg chg="del">
            <ac:chgData name="Ye, Bo /CN/EXT" userId="7b005e9d-1289-41c7-be62-a6f974f142a1" providerId="ADAL" clId="{C89CEF06-0E0E-4D97-B5BC-EED3D77AB948}" dt="2025-03-10T01:30:48.451" v="46" actId="478"/>
            <ac:spMkLst>
              <pc:docMk/>
              <pc:sldMasterMk cId="2332367059" sldId="2147483664"/>
              <pc:sldLayoutMk cId="2020872102" sldId="2147483741"/>
              <ac:spMk id="10" creationId="{020C0A00-28D4-4C67-B162-D686D6845C0E}"/>
            </ac:spMkLst>
          </pc:spChg>
          <pc:picChg chg="del">
            <ac:chgData name="Ye, Bo /CN/EXT" userId="7b005e9d-1289-41c7-be62-a6f974f142a1" providerId="ADAL" clId="{C89CEF06-0E0E-4D97-B5BC-EED3D77AB948}" dt="2025-03-10T01:27:02.480" v="23" actId="478"/>
            <ac:picMkLst>
              <pc:docMk/>
              <pc:sldMasterMk cId="2332367059" sldId="2147483664"/>
              <pc:sldLayoutMk cId="2020872102" sldId="2147483741"/>
              <ac:picMk id="5" creationId="{A6C376A4-61E8-FFAB-8890-B9E1513F71C0}"/>
            </ac:picMkLst>
          </pc:picChg>
          <pc:picChg chg="del">
            <ac:chgData name="Ye, Bo /CN/EXT" userId="7b005e9d-1289-41c7-be62-a6f974f142a1" providerId="ADAL" clId="{C89CEF06-0E0E-4D97-B5BC-EED3D77AB948}" dt="2025-03-10T01:27:03.115" v="24" actId="478"/>
            <ac:picMkLst>
              <pc:docMk/>
              <pc:sldMasterMk cId="2332367059" sldId="2147483664"/>
              <pc:sldLayoutMk cId="2020872102" sldId="2147483741"/>
              <ac:picMk id="6" creationId="{0613C6A9-3C70-14D7-E3B0-25B4D3181887}"/>
            </ac:picMkLst>
          </pc:picChg>
        </pc:sldLayoutChg>
        <pc:sldLayoutChg chg="delSp mod">
          <pc:chgData name="Ye, Bo /CN/EXT" userId="7b005e9d-1289-41c7-be62-a6f974f142a1" providerId="ADAL" clId="{C89CEF06-0E0E-4D97-B5BC-EED3D77AB948}" dt="2025-03-10T01:30:51.979" v="47" actId="478"/>
          <pc:sldLayoutMkLst>
            <pc:docMk/>
            <pc:sldMasterMk cId="2332367059" sldId="2147483664"/>
            <pc:sldLayoutMk cId="2096045601" sldId="2147483742"/>
          </pc:sldLayoutMkLst>
          <pc:spChg chg="del">
            <ac:chgData name="Ye, Bo /CN/EXT" userId="7b005e9d-1289-41c7-be62-a6f974f142a1" providerId="ADAL" clId="{C89CEF06-0E0E-4D97-B5BC-EED3D77AB948}" dt="2025-03-10T01:30:51.979" v="47" actId="478"/>
            <ac:spMkLst>
              <pc:docMk/>
              <pc:sldMasterMk cId="2332367059" sldId="2147483664"/>
              <pc:sldLayoutMk cId="2096045601" sldId="2147483742"/>
              <ac:spMk id="10" creationId="{020C0A00-28D4-4C67-B162-D686D6845C0E}"/>
            </ac:spMkLst>
          </pc:spChg>
          <pc:picChg chg="del">
            <ac:chgData name="Ye, Bo /CN/EXT" userId="7b005e9d-1289-41c7-be62-a6f974f142a1" providerId="ADAL" clId="{C89CEF06-0E0E-4D97-B5BC-EED3D77AB948}" dt="2025-03-10T01:27:06.538" v="25" actId="478"/>
            <ac:picMkLst>
              <pc:docMk/>
              <pc:sldMasterMk cId="2332367059" sldId="2147483664"/>
              <pc:sldLayoutMk cId="2096045601" sldId="2147483742"/>
              <ac:picMk id="5" creationId="{88ADBDC8-5824-3F9A-379D-C0CD076714AE}"/>
            </ac:picMkLst>
          </pc:picChg>
          <pc:picChg chg="del">
            <ac:chgData name="Ye, Bo /CN/EXT" userId="7b005e9d-1289-41c7-be62-a6f974f142a1" providerId="ADAL" clId="{C89CEF06-0E0E-4D97-B5BC-EED3D77AB948}" dt="2025-03-10T01:25:37.485" v="2" actId="478"/>
            <ac:picMkLst>
              <pc:docMk/>
              <pc:sldMasterMk cId="2332367059" sldId="2147483664"/>
              <pc:sldLayoutMk cId="2096045601" sldId="2147483742"/>
              <ac:picMk id="6" creationId="{94F6C9D1-0583-6092-C381-581FB38AAF5F}"/>
            </ac:picMkLst>
          </pc:picChg>
        </pc:sldLayoutChg>
        <pc:sldLayoutChg chg="delSp mod">
          <pc:chgData name="Ye, Bo /CN/EXT" userId="7b005e9d-1289-41c7-be62-a6f974f142a1" providerId="ADAL" clId="{C89CEF06-0E0E-4D97-B5BC-EED3D77AB948}" dt="2025-03-10T01:30:53.821" v="48" actId="478"/>
          <pc:sldLayoutMkLst>
            <pc:docMk/>
            <pc:sldMasterMk cId="2332367059" sldId="2147483664"/>
            <pc:sldLayoutMk cId="82881249" sldId="2147483743"/>
          </pc:sldLayoutMkLst>
          <pc:spChg chg="del">
            <ac:chgData name="Ye, Bo /CN/EXT" userId="7b005e9d-1289-41c7-be62-a6f974f142a1" providerId="ADAL" clId="{C89CEF06-0E0E-4D97-B5BC-EED3D77AB948}" dt="2025-03-10T01:30:53.821" v="48" actId="478"/>
            <ac:spMkLst>
              <pc:docMk/>
              <pc:sldMasterMk cId="2332367059" sldId="2147483664"/>
              <pc:sldLayoutMk cId="82881249" sldId="2147483743"/>
              <ac:spMk id="10" creationId="{020C0A00-28D4-4C67-B162-D686D6845C0E}"/>
            </ac:spMkLst>
          </pc:spChg>
          <pc:picChg chg="del">
            <ac:chgData name="Ye, Bo /CN/EXT" userId="7b005e9d-1289-41c7-be62-a6f974f142a1" providerId="ADAL" clId="{C89CEF06-0E0E-4D97-B5BC-EED3D77AB948}" dt="2025-03-10T01:27:08.842" v="26" actId="478"/>
            <ac:picMkLst>
              <pc:docMk/>
              <pc:sldMasterMk cId="2332367059" sldId="2147483664"/>
              <pc:sldLayoutMk cId="82881249" sldId="2147483743"/>
              <ac:picMk id="5" creationId="{00CBA8C1-410D-2CF5-E109-97F1FE3E6458}"/>
            </ac:picMkLst>
          </pc:picChg>
          <pc:picChg chg="del">
            <ac:chgData name="Ye, Bo /CN/EXT" userId="7b005e9d-1289-41c7-be62-a6f974f142a1" providerId="ADAL" clId="{C89CEF06-0E0E-4D97-B5BC-EED3D77AB948}" dt="2025-03-10T01:27:09.491" v="27" actId="478"/>
            <ac:picMkLst>
              <pc:docMk/>
              <pc:sldMasterMk cId="2332367059" sldId="2147483664"/>
              <pc:sldLayoutMk cId="82881249" sldId="2147483743"/>
              <ac:picMk id="6" creationId="{378EA8B1-4247-76C3-27E7-F9D496C26E53}"/>
            </ac:picMkLst>
          </pc:picChg>
        </pc:sldLayoutChg>
        <pc:sldLayoutChg chg="delSp mod">
          <pc:chgData name="Ye, Bo /CN/EXT" userId="7b005e9d-1289-41c7-be62-a6f974f142a1" providerId="ADAL" clId="{C89CEF06-0E0E-4D97-B5BC-EED3D77AB948}" dt="2025-03-10T01:30:56.306" v="49" actId="478"/>
          <pc:sldLayoutMkLst>
            <pc:docMk/>
            <pc:sldMasterMk cId="2332367059" sldId="2147483664"/>
            <pc:sldLayoutMk cId="2872856233" sldId="2147483744"/>
          </pc:sldLayoutMkLst>
          <pc:spChg chg="del">
            <ac:chgData name="Ye, Bo /CN/EXT" userId="7b005e9d-1289-41c7-be62-a6f974f142a1" providerId="ADAL" clId="{C89CEF06-0E0E-4D97-B5BC-EED3D77AB948}" dt="2025-03-10T01:30:56.306" v="49" actId="478"/>
            <ac:spMkLst>
              <pc:docMk/>
              <pc:sldMasterMk cId="2332367059" sldId="2147483664"/>
              <pc:sldLayoutMk cId="2872856233" sldId="2147483744"/>
              <ac:spMk id="10" creationId="{020C0A00-28D4-4C67-B162-D686D6845C0E}"/>
            </ac:spMkLst>
          </pc:spChg>
          <pc:picChg chg="del">
            <ac:chgData name="Ye, Bo /CN/EXT" userId="7b005e9d-1289-41c7-be62-a6f974f142a1" providerId="ADAL" clId="{C89CEF06-0E0E-4D97-B5BC-EED3D77AB948}" dt="2025-03-10T01:27:12.619" v="28" actId="478"/>
            <ac:picMkLst>
              <pc:docMk/>
              <pc:sldMasterMk cId="2332367059" sldId="2147483664"/>
              <pc:sldLayoutMk cId="2872856233" sldId="2147483744"/>
              <ac:picMk id="5" creationId="{61B54352-C148-9D9A-28E1-9962784AAE66}"/>
            </ac:picMkLst>
          </pc:picChg>
          <pc:picChg chg="del">
            <ac:chgData name="Ye, Bo /CN/EXT" userId="7b005e9d-1289-41c7-be62-a6f974f142a1" providerId="ADAL" clId="{C89CEF06-0E0E-4D97-B5BC-EED3D77AB948}" dt="2025-03-10T01:27:13.518" v="29" actId="478"/>
            <ac:picMkLst>
              <pc:docMk/>
              <pc:sldMasterMk cId="2332367059" sldId="2147483664"/>
              <pc:sldLayoutMk cId="2872856233" sldId="2147483744"/>
              <ac:picMk id="6" creationId="{A995568E-BBB4-15B4-6B75-8B3184E0E723}"/>
            </ac:picMkLst>
          </pc:picChg>
        </pc:sldLayoutChg>
        <pc:sldLayoutChg chg="delSp mod">
          <pc:chgData name="Ye, Bo /CN/EXT" userId="7b005e9d-1289-41c7-be62-a6f974f142a1" providerId="ADAL" clId="{C89CEF06-0E0E-4D97-B5BC-EED3D77AB948}" dt="2025-03-10T01:30:57.917" v="50" actId="478"/>
          <pc:sldLayoutMkLst>
            <pc:docMk/>
            <pc:sldMasterMk cId="2332367059" sldId="2147483664"/>
            <pc:sldLayoutMk cId="597377557" sldId="2147483745"/>
          </pc:sldLayoutMkLst>
          <pc:spChg chg="del">
            <ac:chgData name="Ye, Bo /CN/EXT" userId="7b005e9d-1289-41c7-be62-a6f974f142a1" providerId="ADAL" clId="{C89CEF06-0E0E-4D97-B5BC-EED3D77AB948}" dt="2025-03-10T01:30:57.917" v="50" actId="478"/>
            <ac:spMkLst>
              <pc:docMk/>
              <pc:sldMasterMk cId="2332367059" sldId="2147483664"/>
              <pc:sldLayoutMk cId="597377557" sldId="2147483745"/>
              <ac:spMk id="10" creationId="{020C0A00-28D4-4C67-B162-D686D6845C0E}"/>
            </ac:spMkLst>
          </pc:spChg>
          <pc:picChg chg="del">
            <ac:chgData name="Ye, Bo /CN/EXT" userId="7b005e9d-1289-41c7-be62-a6f974f142a1" providerId="ADAL" clId="{C89CEF06-0E0E-4D97-B5BC-EED3D77AB948}" dt="2025-03-10T01:27:15.973" v="30" actId="478"/>
            <ac:picMkLst>
              <pc:docMk/>
              <pc:sldMasterMk cId="2332367059" sldId="2147483664"/>
              <pc:sldLayoutMk cId="597377557" sldId="2147483745"/>
              <ac:picMk id="3" creationId="{1BB4BA91-185B-F904-0B79-9AF0977E7937}"/>
            </ac:picMkLst>
          </pc:picChg>
          <pc:picChg chg="del">
            <ac:chgData name="Ye, Bo /CN/EXT" userId="7b005e9d-1289-41c7-be62-a6f974f142a1" providerId="ADAL" clId="{C89CEF06-0E0E-4D97-B5BC-EED3D77AB948}" dt="2025-03-10T01:27:16.609" v="31" actId="478"/>
            <ac:picMkLst>
              <pc:docMk/>
              <pc:sldMasterMk cId="2332367059" sldId="2147483664"/>
              <pc:sldLayoutMk cId="597377557" sldId="2147483745"/>
              <ac:picMk id="4" creationId="{E9CC3346-29DF-A6EE-9333-D026DC122EF0}"/>
            </ac:picMkLst>
          </pc:picChg>
        </pc:sldLayoutChg>
        <pc:sldLayoutChg chg="delSp mod">
          <pc:chgData name="Ye, Bo /CN/EXT" userId="7b005e9d-1289-41c7-be62-a6f974f142a1" providerId="ADAL" clId="{C89CEF06-0E0E-4D97-B5BC-EED3D77AB948}" dt="2025-03-10T01:30:59.559" v="51" actId="478"/>
          <pc:sldLayoutMkLst>
            <pc:docMk/>
            <pc:sldMasterMk cId="2332367059" sldId="2147483664"/>
            <pc:sldLayoutMk cId="925629257" sldId="2147483746"/>
          </pc:sldLayoutMkLst>
          <pc:spChg chg="del">
            <ac:chgData name="Ye, Bo /CN/EXT" userId="7b005e9d-1289-41c7-be62-a6f974f142a1" providerId="ADAL" clId="{C89CEF06-0E0E-4D97-B5BC-EED3D77AB948}" dt="2025-03-10T01:30:59.559" v="51" actId="478"/>
            <ac:spMkLst>
              <pc:docMk/>
              <pc:sldMasterMk cId="2332367059" sldId="2147483664"/>
              <pc:sldLayoutMk cId="925629257" sldId="2147483746"/>
              <ac:spMk id="10" creationId="{020C0A00-28D4-4C67-B162-D686D6845C0E}"/>
            </ac:spMkLst>
          </pc:spChg>
          <pc:picChg chg="del">
            <ac:chgData name="Ye, Bo /CN/EXT" userId="7b005e9d-1289-41c7-be62-a6f974f142a1" providerId="ADAL" clId="{C89CEF06-0E0E-4D97-B5BC-EED3D77AB948}" dt="2025-03-10T01:27:19.875" v="32" actId="478"/>
            <ac:picMkLst>
              <pc:docMk/>
              <pc:sldMasterMk cId="2332367059" sldId="2147483664"/>
              <pc:sldLayoutMk cId="925629257" sldId="2147483746"/>
              <ac:picMk id="6" creationId="{847C2C2D-387D-33BF-B2A2-D39293F55FBE}"/>
            </ac:picMkLst>
          </pc:picChg>
          <pc:picChg chg="del">
            <ac:chgData name="Ye, Bo /CN/EXT" userId="7b005e9d-1289-41c7-be62-a6f974f142a1" providerId="ADAL" clId="{C89CEF06-0E0E-4D97-B5BC-EED3D77AB948}" dt="2025-03-10T01:27:20.449" v="33" actId="478"/>
            <ac:picMkLst>
              <pc:docMk/>
              <pc:sldMasterMk cId="2332367059" sldId="2147483664"/>
              <pc:sldLayoutMk cId="925629257" sldId="2147483746"/>
              <ac:picMk id="7" creationId="{323818AA-F5B3-43A6-6153-02519B9BB2DD}"/>
            </ac:picMkLst>
          </pc:picChg>
        </pc:sldLayoutChg>
      </pc:sldMasterChg>
      <pc:sldMasterChg chg="delSldLayout modSldLayout">
        <pc:chgData name="Ye, Bo /CN/EXT" userId="7b005e9d-1289-41c7-be62-a6f974f142a1" providerId="ADAL" clId="{C89CEF06-0E0E-4D97-B5BC-EED3D77AB948}" dt="2025-03-10T02:16:02.670" v="475" actId="47"/>
        <pc:sldMasterMkLst>
          <pc:docMk/>
          <pc:sldMasterMk cId="3015708259" sldId="2147483759"/>
        </pc:sldMasterMkLst>
        <pc:sldLayoutChg chg="delSp mod">
          <pc:chgData name="Ye, Bo /CN/EXT" userId="7b005e9d-1289-41c7-be62-a6f974f142a1" providerId="ADAL" clId="{C89CEF06-0E0E-4D97-B5BC-EED3D77AB948}" dt="2025-03-10T01:28:01.816" v="38" actId="478"/>
          <pc:sldLayoutMkLst>
            <pc:docMk/>
            <pc:sldMasterMk cId="3015708259" sldId="2147483759"/>
            <pc:sldLayoutMk cId="3134273509" sldId="2147483779"/>
          </pc:sldLayoutMkLst>
          <pc:picChg chg="del">
            <ac:chgData name="Ye, Bo /CN/EXT" userId="7b005e9d-1289-41c7-be62-a6f974f142a1" providerId="ADAL" clId="{C89CEF06-0E0E-4D97-B5BC-EED3D77AB948}" dt="2025-03-10T01:28:01.816" v="38" actId="478"/>
            <ac:picMkLst>
              <pc:docMk/>
              <pc:sldMasterMk cId="3015708259" sldId="2147483759"/>
              <pc:sldLayoutMk cId="3134273509" sldId="2147483779"/>
              <ac:picMk id="11" creationId="{65773782-7355-46E4-A07A-65E2073CFD4E}"/>
            </ac:picMkLst>
          </pc:picChg>
        </pc:sldLayoutChg>
        <pc:sldLayoutChg chg="del">
          <pc:chgData name="Ye, Bo /CN/EXT" userId="7b005e9d-1289-41c7-be62-a6f974f142a1" providerId="ADAL" clId="{C89CEF06-0E0E-4D97-B5BC-EED3D77AB948}" dt="2025-03-10T02:16:02.670" v="475" actId="47"/>
          <pc:sldLayoutMkLst>
            <pc:docMk/>
            <pc:sldMasterMk cId="3015708259" sldId="2147483759"/>
            <pc:sldLayoutMk cId="314942868" sldId="2147483784"/>
          </pc:sldLayoutMkLst>
        </pc:sldLayoutChg>
      </pc:sldMasterChg>
      <pc:sldMasterChg chg="modSldLayout">
        <pc:chgData name="Ye, Bo /CN/EXT" userId="7b005e9d-1289-41c7-be62-a6f974f142a1" providerId="ADAL" clId="{C89CEF06-0E0E-4D97-B5BC-EED3D77AB948}" dt="2025-03-10T01:28:19.551" v="39" actId="478"/>
        <pc:sldMasterMkLst>
          <pc:docMk/>
          <pc:sldMasterMk cId="278184794" sldId="2147483786"/>
        </pc:sldMasterMkLst>
        <pc:sldLayoutChg chg="delSp mod">
          <pc:chgData name="Ye, Bo /CN/EXT" userId="7b005e9d-1289-41c7-be62-a6f974f142a1" providerId="ADAL" clId="{C89CEF06-0E0E-4D97-B5BC-EED3D77AB948}" dt="2025-03-10T01:28:19.551" v="39" actId="478"/>
          <pc:sldLayoutMkLst>
            <pc:docMk/>
            <pc:sldMasterMk cId="278184794" sldId="2147483786"/>
            <pc:sldLayoutMk cId="3177676136" sldId="2147483798"/>
          </pc:sldLayoutMkLst>
          <pc:picChg chg="del">
            <ac:chgData name="Ye, Bo /CN/EXT" userId="7b005e9d-1289-41c7-be62-a6f974f142a1" providerId="ADAL" clId="{C89CEF06-0E0E-4D97-B5BC-EED3D77AB948}" dt="2025-03-10T01:28:19.551" v="39" actId="478"/>
            <ac:picMkLst>
              <pc:docMk/>
              <pc:sldMasterMk cId="278184794" sldId="2147483786"/>
              <pc:sldLayoutMk cId="3177676136" sldId="2147483798"/>
              <ac:picMk id="13" creationId="{CC3AB9BA-34C3-4970-95F0-302303AAC796}"/>
            </ac:picMkLst>
          </pc:picChg>
        </pc:sldLayoutChg>
      </pc:sldMasterChg>
    </pc:docChg>
  </pc:docChgLst>
  <pc:docChgLst>
    <pc:chgData name="Assuied, Alex /FR" userId="f5b2a0b1-82d6-4902-b0fd-dcab771926e9" providerId="ADAL" clId="{62CA0205-E6C2-43AE-BC35-85DCD62D24FF}"/>
    <pc:docChg chg="undo custSel addSld modSld addSection modSection">
      <pc:chgData name="Assuied, Alex /FR" userId="f5b2a0b1-82d6-4902-b0fd-dcab771926e9" providerId="ADAL" clId="{62CA0205-E6C2-43AE-BC35-85DCD62D24FF}" dt="2023-06-21T13:34:34.169" v="133" actId="17846"/>
      <pc:docMkLst>
        <pc:docMk/>
      </pc:docMkLst>
      <pc:sldChg chg="modNotesTx">
        <pc:chgData name="Assuied, Alex /FR" userId="f5b2a0b1-82d6-4902-b0fd-dcab771926e9" providerId="ADAL" clId="{62CA0205-E6C2-43AE-BC35-85DCD62D24FF}" dt="2023-06-21T08:04:09.141" v="10"/>
        <pc:sldMkLst>
          <pc:docMk/>
          <pc:sldMk cId="807955397" sldId="265"/>
        </pc:sldMkLst>
      </pc:sldChg>
      <pc:sldChg chg="modNotesTx">
        <pc:chgData name="Assuied, Alex /FR" userId="f5b2a0b1-82d6-4902-b0fd-dcab771926e9" providerId="ADAL" clId="{62CA0205-E6C2-43AE-BC35-85DCD62D24FF}" dt="2023-06-21T08:04:29.082" v="12" actId="20577"/>
        <pc:sldMkLst>
          <pc:docMk/>
          <pc:sldMk cId="3235681477" sldId="270"/>
        </pc:sldMkLst>
      </pc:sldChg>
      <pc:sldChg chg="modNotesTx">
        <pc:chgData name="Assuied, Alex /FR" userId="f5b2a0b1-82d6-4902-b0fd-dcab771926e9" providerId="ADAL" clId="{62CA0205-E6C2-43AE-BC35-85DCD62D24FF}" dt="2023-06-21T08:04:02.609" v="9" actId="20577"/>
        <pc:sldMkLst>
          <pc:docMk/>
          <pc:sldMk cId="1592994888" sldId="278"/>
        </pc:sldMkLst>
      </pc:sldChg>
      <pc:sldChg chg="modNotesTx">
        <pc:chgData name="Assuied, Alex /FR" userId="f5b2a0b1-82d6-4902-b0fd-dcab771926e9" providerId="ADAL" clId="{62CA0205-E6C2-43AE-BC35-85DCD62D24FF}" dt="2023-06-21T08:04:50.290" v="16" actId="20577"/>
        <pc:sldMkLst>
          <pc:docMk/>
          <pc:sldMk cId="889012055" sldId="302"/>
        </pc:sldMkLst>
      </pc:sldChg>
      <pc:sldChg chg="modNotesTx">
        <pc:chgData name="Assuied, Alex /FR" userId="f5b2a0b1-82d6-4902-b0fd-dcab771926e9" providerId="ADAL" clId="{62CA0205-E6C2-43AE-BC35-85DCD62D24FF}" dt="2023-06-21T08:05:16.078" v="21" actId="20577"/>
        <pc:sldMkLst>
          <pc:docMk/>
          <pc:sldMk cId="363694807" sldId="303"/>
        </pc:sldMkLst>
      </pc:sldChg>
      <pc:sldChg chg="modNotesTx">
        <pc:chgData name="Assuied, Alex /FR" userId="f5b2a0b1-82d6-4902-b0fd-dcab771926e9" providerId="ADAL" clId="{62CA0205-E6C2-43AE-BC35-85DCD62D24FF}" dt="2023-06-21T08:05:04.283" v="19"/>
        <pc:sldMkLst>
          <pc:docMk/>
          <pc:sldMk cId="3484265325" sldId="304"/>
        </pc:sldMkLst>
      </pc:sldChg>
      <pc:sldChg chg="modNotesTx">
        <pc:chgData name="Assuied, Alex /FR" userId="f5b2a0b1-82d6-4902-b0fd-dcab771926e9" providerId="ADAL" clId="{62CA0205-E6C2-43AE-BC35-85DCD62D24FF}" dt="2023-06-21T08:05:21.923" v="22"/>
        <pc:sldMkLst>
          <pc:docMk/>
          <pc:sldMk cId="3407248460" sldId="305"/>
        </pc:sldMkLst>
      </pc:sldChg>
      <pc:sldChg chg="modNotesTx">
        <pc:chgData name="Assuied, Alex /FR" userId="f5b2a0b1-82d6-4902-b0fd-dcab771926e9" providerId="ADAL" clId="{62CA0205-E6C2-43AE-BC35-85DCD62D24FF}" dt="2023-06-21T08:23:14.298" v="30"/>
        <pc:sldMkLst>
          <pc:docMk/>
          <pc:sldMk cId="1507504451" sldId="306"/>
        </pc:sldMkLst>
      </pc:sldChg>
      <pc:sldChg chg="modNotesTx">
        <pc:chgData name="Assuied, Alex /FR" userId="f5b2a0b1-82d6-4902-b0fd-dcab771926e9" providerId="ADAL" clId="{62CA0205-E6C2-43AE-BC35-85DCD62D24FF}" dt="2023-06-21T09:00:29.481" v="47" actId="20577"/>
        <pc:sldMkLst>
          <pc:docMk/>
          <pc:sldMk cId="4055427090" sldId="308"/>
        </pc:sldMkLst>
      </pc:sldChg>
      <pc:sldChg chg="modNotesTx">
        <pc:chgData name="Assuied, Alex /FR" userId="f5b2a0b1-82d6-4902-b0fd-dcab771926e9" providerId="ADAL" clId="{62CA0205-E6C2-43AE-BC35-85DCD62D24FF}" dt="2023-06-21T10:28:35.718" v="52"/>
        <pc:sldMkLst>
          <pc:docMk/>
          <pc:sldMk cId="2153736980" sldId="313"/>
        </pc:sldMkLst>
      </pc:sldChg>
      <pc:sldChg chg="modNotesTx">
        <pc:chgData name="Assuied, Alex /FR" userId="f5b2a0b1-82d6-4902-b0fd-dcab771926e9" providerId="ADAL" clId="{62CA0205-E6C2-43AE-BC35-85DCD62D24FF}" dt="2023-06-21T09:02:08.449" v="51" actId="20577"/>
        <pc:sldMkLst>
          <pc:docMk/>
          <pc:sldMk cId="1364939345" sldId="314"/>
        </pc:sldMkLst>
      </pc:sldChg>
      <pc:sldChg chg="modNotesTx">
        <pc:chgData name="Assuied, Alex /FR" userId="f5b2a0b1-82d6-4902-b0fd-dcab771926e9" providerId="ADAL" clId="{62CA0205-E6C2-43AE-BC35-85DCD62D24FF}" dt="2023-06-21T10:36:33.899" v="53"/>
        <pc:sldMkLst>
          <pc:docMk/>
          <pc:sldMk cId="3683627571" sldId="315"/>
        </pc:sldMkLst>
      </pc:sldChg>
      <pc:sldChg chg="modNotesTx">
        <pc:chgData name="Assuied, Alex /FR" userId="f5b2a0b1-82d6-4902-b0fd-dcab771926e9" providerId="ADAL" clId="{62CA0205-E6C2-43AE-BC35-85DCD62D24FF}" dt="2023-06-21T10:40:33.091" v="54"/>
        <pc:sldMkLst>
          <pc:docMk/>
          <pc:sldMk cId="269437783" sldId="316"/>
        </pc:sldMkLst>
      </pc:sldChg>
      <pc:sldChg chg="modNotesTx">
        <pc:chgData name="Assuied, Alex /FR" userId="f5b2a0b1-82d6-4902-b0fd-dcab771926e9" providerId="ADAL" clId="{62CA0205-E6C2-43AE-BC35-85DCD62D24FF}" dt="2023-06-21T08:29:49.908" v="32" actId="20577"/>
        <pc:sldMkLst>
          <pc:docMk/>
          <pc:sldMk cId="1877019901" sldId="318"/>
        </pc:sldMkLst>
      </pc:sldChg>
      <pc:sldChg chg="modNotesTx">
        <pc:chgData name="Assuied, Alex /FR" userId="f5b2a0b1-82d6-4902-b0fd-dcab771926e9" providerId="ADAL" clId="{62CA0205-E6C2-43AE-BC35-85DCD62D24FF}" dt="2023-06-21T08:33:26.483" v="34" actId="20577"/>
        <pc:sldMkLst>
          <pc:docMk/>
          <pc:sldMk cId="1721833184" sldId="319"/>
        </pc:sldMkLst>
      </pc:sldChg>
      <pc:sldChg chg="modNotesTx">
        <pc:chgData name="Assuied, Alex /FR" userId="f5b2a0b1-82d6-4902-b0fd-dcab771926e9" providerId="ADAL" clId="{62CA0205-E6C2-43AE-BC35-85DCD62D24FF}" dt="2023-06-21T08:52:12.828" v="36" actId="20577"/>
        <pc:sldMkLst>
          <pc:docMk/>
          <pc:sldMk cId="684038052" sldId="320"/>
        </pc:sldMkLst>
      </pc:sldChg>
      <pc:sldChg chg="modNotesTx">
        <pc:chgData name="Assuied, Alex /FR" userId="f5b2a0b1-82d6-4902-b0fd-dcab771926e9" providerId="ADAL" clId="{62CA0205-E6C2-43AE-BC35-85DCD62D24FF}" dt="2023-06-21T08:53:36.630" v="38" actId="20577"/>
        <pc:sldMkLst>
          <pc:docMk/>
          <pc:sldMk cId="648665149" sldId="321"/>
        </pc:sldMkLst>
      </pc:sldChg>
      <pc:sldChg chg="modNotesTx">
        <pc:chgData name="Assuied, Alex /FR" userId="f5b2a0b1-82d6-4902-b0fd-dcab771926e9" providerId="ADAL" clId="{62CA0205-E6C2-43AE-BC35-85DCD62D24FF}" dt="2023-06-21T08:55:47.122" v="43" actId="20577"/>
        <pc:sldMkLst>
          <pc:docMk/>
          <pc:sldMk cId="4094539847" sldId="322"/>
        </pc:sldMkLst>
      </pc:sldChg>
      <pc:sldChg chg="modNotesTx">
        <pc:chgData name="Assuied, Alex /FR" userId="f5b2a0b1-82d6-4902-b0fd-dcab771926e9" providerId="ADAL" clId="{62CA0205-E6C2-43AE-BC35-85DCD62D24FF}" dt="2023-06-21T08:59:38.987" v="45" actId="20577"/>
        <pc:sldMkLst>
          <pc:docMk/>
          <pc:sldMk cId="2460213510" sldId="323"/>
        </pc:sldMkLst>
      </pc:sldChg>
      <pc:sldChg chg="modNotesTx">
        <pc:chgData name="Assuied, Alex /FR" userId="f5b2a0b1-82d6-4902-b0fd-dcab771926e9" providerId="ADAL" clId="{62CA0205-E6C2-43AE-BC35-85DCD62D24FF}" dt="2023-06-21T12:12:44.306" v="56" actId="20577"/>
        <pc:sldMkLst>
          <pc:docMk/>
          <pc:sldMk cId="434853407" sldId="325"/>
        </pc:sldMkLst>
      </pc:sldChg>
      <pc:sldChg chg="modNotesTx">
        <pc:chgData name="Assuied, Alex /FR" userId="f5b2a0b1-82d6-4902-b0fd-dcab771926e9" providerId="ADAL" clId="{62CA0205-E6C2-43AE-BC35-85DCD62D24FF}" dt="2023-06-21T12:24:53.705" v="61" actId="20577"/>
        <pc:sldMkLst>
          <pc:docMk/>
          <pc:sldMk cId="3122277153" sldId="326"/>
        </pc:sldMkLst>
      </pc:sldChg>
      <pc:sldChg chg="modNotesTx">
        <pc:chgData name="Assuied, Alex /FR" userId="f5b2a0b1-82d6-4902-b0fd-dcab771926e9" providerId="ADAL" clId="{62CA0205-E6C2-43AE-BC35-85DCD62D24FF}" dt="2023-06-21T12:38:33.086" v="65" actId="20577"/>
        <pc:sldMkLst>
          <pc:docMk/>
          <pc:sldMk cId="1293986115" sldId="328"/>
        </pc:sldMkLst>
      </pc:sldChg>
      <pc:sldChg chg="modNotesTx">
        <pc:chgData name="Assuied, Alex /FR" userId="f5b2a0b1-82d6-4902-b0fd-dcab771926e9" providerId="ADAL" clId="{62CA0205-E6C2-43AE-BC35-85DCD62D24FF}" dt="2023-06-21T13:02:19.327" v="92"/>
        <pc:sldMkLst>
          <pc:docMk/>
          <pc:sldMk cId="2332388894" sldId="329"/>
        </pc:sldMkLst>
      </pc:sldChg>
      <pc:sldChg chg="add">
        <pc:chgData name="Assuied, Alex /FR" userId="f5b2a0b1-82d6-4902-b0fd-dcab771926e9" providerId="ADAL" clId="{62CA0205-E6C2-43AE-BC35-85DCD62D24FF}" dt="2023-06-21T13:32:36.649" v="122"/>
        <pc:sldMkLst>
          <pc:docMk/>
          <pc:sldMk cId="1215841607" sldId="332"/>
        </pc:sldMkLst>
      </pc:sldChg>
      <pc:sldChg chg="add">
        <pc:chgData name="Assuied, Alex /FR" userId="f5b2a0b1-82d6-4902-b0fd-dcab771926e9" providerId="ADAL" clId="{62CA0205-E6C2-43AE-BC35-85DCD62D24FF}" dt="2023-06-21T13:32:36.649" v="122"/>
        <pc:sldMkLst>
          <pc:docMk/>
          <pc:sldMk cId="4287870757" sldId="333"/>
        </pc:sldMkLst>
      </pc:sldChg>
      <pc:sldChg chg="add">
        <pc:chgData name="Assuied, Alex /FR" userId="f5b2a0b1-82d6-4902-b0fd-dcab771926e9" providerId="ADAL" clId="{62CA0205-E6C2-43AE-BC35-85DCD62D24FF}" dt="2023-06-21T13:32:36.649" v="122"/>
        <pc:sldMkLst>
          <pc:docMk/>
          <pc:sldMk cId="356141473" sldId="334"/>
        </pc:sldMkLst>
      </pc:sldChg>
      <pc:sldChg chg="add">
        <pc:chgData name="Assuied, Alex /FR" userId="f5b2a0b1-82d6-4902-b0fd-dcab771926e9" providerId="ADAL" clId="{62CA0205-E6C2-43AE-BC35-85DCD62D24FF}" dt="2023-06-21T13:32:36.649" v="122"/>
        <pc:sldMkLst>
          <pc:docMk/>
          <pc:sldMk cId="1754722398" sldId="336"/>
        </pc:sldMkLst>
      </pc:sldChg>
      <pc:sldChg chg="modNotesTx">
        <pc:chgData name="Assuied, Alex /FR" userId="f5b2a0b1-82d6-4902-b0fd-dcab771926e9" providerId="ADAL" clId="{62CA0205-E6C2-43AE-BC35-85DCD62D24FF}" dt="2023-06-21T12:43:25.275" v="68" actId="20577"/>
        <pc:sldMkLst>
          <pc:docMk/>
          <pc:sldMk cId="3934101915" sldId="337"/>
        </pc:sldMkLst>
      </pc:sldChg>
      <pc:sldChg chg="modNotesTx">
        <pc:chgData name="Assuied, Alex /FR" userId="f5b2a0b1-82d6-4902-b0fd-dcab771926e9" providerId="ADAL" clId="{62CA0205-E6C2-43AE-BC35-85DCD62D24FF}" dt="2023-06-21T12:48:25.898" v="71" actId="20577"/>
        <pc:sldMkLst>
          <pc:docMk/>
          <pc:sldMk cId="3263865646" sldId="338"/>
        </pc:sldMkLst>
      </pc:sldChg>
      <pc:sldChg chg="modNotesTx">
        <pc:chgData name="Assuied, Alex /FR" userId="f5b2a0b1-82d6-4902-b0fd-dcab771926e9" providerId="ADAL" clId="{62CA0205-E6C2-43AE-BC35-85DCD62D24FF}" dt="2023-06-21T12:51:00.209" v="72"/>
        <pc:sldMkLst>
          <pc:docMk/>
          <pc:sldMk cId="509574088" sldId="339"/>
        </pc:sldMkLst>
      </pc:sldChg>
      <pc:sldChg chg="modNotesTx">
        <pc:chgData name="Assuied, Alex /FR" userId="f5b2a0b1-82d6-4902-b0fd-dcab771926e9" providerId="ADAL" clId="{62CA0205-E6C2-43AE-BC35-85DCD62D24FF}" dt="2023-06-21T12:51:34.197" v="73"/>
        <pc:sldMkLst>
          <pc:docMk/>
          <pc:sldMk cId="663426486" sldId="340"/>
        </pc:sldMkLst>
      </pc:sldChg>
      <pc:sldChg chg="modNotesTx">
        <pc:chgData name="Assuied, Alex /FR" userId="f5b2a0b1-82d6-4902-b0fd-dcab771926e9" providerId="ADAL" clId="{62CA0205-E6C2-43AE-BC35-85DCD62D24FF}" dt="2023-06-21T12:58:29.093" v="75"/>
        <pc:sldMkLst>
          <pc:docMk/>
          <pc:sldMk cId="2701560392" sldId="342"/>
        </pc:sldMkLst>
      </pc:sldChg>
      <pc:sldChg chg="modSp mod modNotesTx">
        <pc:chgData name="Assuied, Alex /FR" userId="f5b2a0b1-82d6-4902-b0fd-dcab771926e9" providerId="ADAL" clId="{62CA0205-E6C2-43AE-BC35-85DCD62D24FF}" dt="2023-06-21T13:14:44.254" v="121" actId="20577"/>
        <pc:sldMkLst>
          <pc:docMk/>
          <pc:sldMk cId="1513444203" sldId="343"/>
        </pc:sldMkLst>
        <pc:spChg chg="mod">
          <ac:chgData name="Assuied, Alex /FR" userId="f5b2a0b1-82d6-4902-b0fd-dcab771926e9" providerId="ADAL" clId="{62CA0205-E6C2-43AE-BC35-85DCD62D24FF}" dt="2023-06-21T13:10:47.976" v="119" actId="1076"/>
          <ac:spMkLst>
            <pc:docMk/>
            <pc:sldMk cId="1513444203" sldId="343"/>
            <ac:spMk id="2" creationId="{D6309E7F-29FD-D6B1-B33A-527A50C137A1}"/>
          </ac:spMkLst>
        </pc:spChg>
        <pc:spChg chg="mod">
          <ac:chgData name="Assuied, Alex /FR" userId="f5b2a0b1-82d6-4902-b0fd-dcab771926e9" providerId="ADAL" clId="{62CA0205-E6C2-43AE-BC35-85DCD62D24FF}" dt="2023-06-21T13:10:35.035" v="116" actId="5793"/>
          <ac:spMkLst>
            <pc:docMk/>
            <pc:sldMk cId="1513444203" sldId="343"/>
            <ac:spMk id="4" creationId="{441F192A-7478-1979-D27D-EDCB8EFF2973}"/>
          </ac:spMkLst>
        </pc:spChg>
      </pc:sldChg>
      <pc:sldChg chg="modNotesTx">
        <pc:chgData name="Assuied, Alex /FR" userId="f5b2a0b1-82d6-4902-b0fd-dcab771926e9" providerId="ADAL" clId="{62CA0205-E6C2-43AE-BC35-85DCD62D24FF}" dt="2023-06-21T08:04:58.443" v="18" actId="20577"/>
        <pc:sldMkLst>
          <pc:docMk/>
          <pc:sldMk cId="1562306887" sldId="344"/>
        </pc:sldMkLst>
      </pc:sldChg>
      <pc:sldChg chg="add">
        <pc:chgData name="Assuied, Alex /FR" userId="f5b2a0b1-82d6-4902-b0fd-dcab771926e9" providerId="ADAL" clId="{62CA0205-E6C2-43AE-BC35-85DCD62D24FF}" dt="2023-06-21T13:32:36.649" v="122"/>
        <pc:sldMkLst>
          <pc:docMk/>
          <pc:sldMk cId="3978110919" sldId="345"/>
        </pc:sldMkLst>
      </pc:sldChg>
      <pc:sldChg chg="add">
        <pc:chgData name="Assuied, Alex /FR" userId="f5b2a0b1-82d6-4902-b0fd-dcab771926e9" providerId="ADAL" clId="{62CA0205-E6C2-43AE-BC35-85DCD62D24FF}" dt="2023-06-21T13:32:36.649" v="122"/>
        <pc:sldMkLst>
          <pc:docMk/>
          <pc:sldMk cId="422371675" sldId="346"/>
        </pc:sldMkLst>
      </pc:sldChg>
      <pc:sldChg chg="add">
        <pc:chgData name="Assuied, Alex /FR" userId="f5b2a0b1-82d6-4902-b0fd-dcab771926e9" providerId="ADAL" clId="{62CA0205-E6C2-43AE-BC35-85DCD62D24FF}" dt="2023-06-21T13:32:36.649" v="122"/>
        <pc:sldMkLst>
          <pc:docMk/>
          <pc:sldMk cId="741137041" sldId="347"/>
        </pc:sldMkLst>
      </pc:sldChg>
      <pc:sldChg chg="add">
        <pc:chgData name="Assuied, Alex /FR" userId="f5b2a0b1-82d6-4902-b0fd-dcab771926e9" providerId="ADAL" clId="{62CA0205-E6C2-43AE-BC35-85DCD62D24FF}" dt="2023-06-21T13:32:36.649" v="122"/>
        <pc:sldMkLst>
          <pc:docMk/>
          <pc:sldMk cId="3708552515" sldId="348"/>
        </pc:sldMkLst>
      </pc:sldChg>
      <pc:sldChg chg="add">
        <pc:chgData name="Assuied, Alex /FR" userId="f5b2a0b1-82d6-4902-b0fd-dcab771926e9" providerId="ADAL" clId="{62CA0205-E6C2-43AE-BC35-85DCD62D24FF}" dt="2023-06-21T13:32:36.649" v="122"/>
        <pc:sldMkLst>
          <pc:docMk/>
          <pc:sldMk cId="243394920" sldId="349"/>
        </pc:sldMkLst>
      </pc:sldChg>
      <pc:sldChg chg="add">
        <pc:chgData name="Assuied, Alex /FR" userId="f5b2a0b1-82d6-4902-b0fd-dcab771926e9" providerId="ADAL" clId="{62CA0205-E6C2-43AE-BC35-85DCD62D24FF}" dt="2023-06-21T13:32:36.649" v="122"/>
        <pc:sldMkLst>
          <pc:docMk/>
          <pc:sldMk cId="1402146463" sldId="350"/>
        </pc:sldMkLst>
      </pc:sldChg>
      <pc:sldChg chg="add">
        <pc:chgData name="Assuied, Alex /FR" userId="f5b2a0b1-82d6-4902-b0fd-dcab771926e9" providerId="ADAL" clId="{62CA0205-E6C2-43AE-BC35-85DCD62D24FF}" dt="2023-06-21T13:32:36.649" v="122"/>
        <pc:sldMkLst>
          <pc:docMk/>
          <pc:sldMk cId="2079922568" sldId="351"/>
        </pc:sldMkLst>
      </pc:sldChg>
      <pc:sldChg chg="add">
        <pc:chgData name="Assuied, Alex /FR" userId="f5b2a0b1-82d6-4902-b0fd-dcab771926e9" providerId="ADAL" clId="{62CA0205-E6C2-43AE-BC35-85DCD62D24FF}" dt="2023-06-21T13:32:36.649" v="122"/>
        <pc:sldMkLst>
          <pc:docMk/>
          <pc:sldMk cId="2587018730" sldId="352"/>
        </pc:sldMkLst>
      </pc:sldChg>
      <pc:sldChg chg="add">
        <pc:chgData name="Assuied, Alex /FR" userId="f5b2a0b1-82d6-4902-b0fd-dcab771926e9" providerId="ADAL" clId="{62CA0205-E6C2-43AE-BC35-85DCD62D24FF}" dt="2023-06-21T13:32:36.649" v="122"/>
        <pc:sldMkLst>
          <pc:docMk/>
          <pc:sldMk cId="3018155096" sldId="353"/>
        </pc:sldMkLst>
      </pc:sldChg>
      <pc:sldChg chg="add">
        <pc:chgData name="Assuied, Alex /FR" userId="f5b2a0b1-82d6-4902-b0fd-dcab771926e9" providerId="ADAL" clId="{62CA0205-E6C2-43AE-BC35-85DCD62D24FF}" dt="2023-06-21T13:32:36.649" v="122"/>
        <pc:sldMkLst>
          <pc:docMk/>
          <pc:sldMk cId="1519922119" sldId="354"/>
        </pc:sldMkLst>
      </pc:sldChg>
      <pc:sldChg chg="add">
        <pc:chgData name="Assuied, Alex /FR" userId="f5b2a0b1-82d6-4902-b0fd-dcab771926e9" providerId="ADAL" clId="{62CA0205-E6C2-43AE-BC35-85DCD62D24FF}" dt="2023-06-21T13:32:36.649" v="122"/>
        <pc:sldMkLst>
          <pc:docMk/>
          <pc:sldMk cId="2438361261" sldId="355"/>
        </pc:sldMkLst>
      </pc:sldChg>
      <pc:sldChg chg="add">
        <pc:chgData name="Assuied, Alex /FR" userId="f5b2a0b1-82d6-4902-b0fd-dcab771926e9" providerId="ADAL" clId="{62CA0205-E6C2-43AE-BC35-85DCD62D24FF}" dt="2023-06-21T13:32:36.649" v="122"/>
        <pc:sldMkLst>
          <pc:docMk/>
          <pc:sldMk cId="1385931843" sldId="356"/>
        </pc:sldMkLst>
      </pc:sldChg>
      <pc:sldChg chg="add">
        <pc:chgData name="Assuied, Alex /FR" userId="f5b2a0b1-82d6-4902-b0fd-dcab771926e9" providerId="ADAL" clId="{62CA0205-E6C2-43AE-BC35-85DCD62D24FF}" dt="2023-06-21T13:32:36.649" v="122"/>
        <pc:sldMkLst>
          <pc:docMk/>
          <pc:sldMk cId="1493927250" sldId="357"/>
        </pc:sldMkLst>
      </pc:sldChg>
      <pc:sldChg chg="add">
        <pc:chgData name="Assuied, Alex /FR" userId="f5b2a0b1-82d6-4902-b0fd-dcab771926e9" providerId="ADAL" clId="{62CA0205-E6C2-43AE-BC35-85DCD62D24FF}" dt="2023-06-21T13:32:36.649" v="122"/>
        <pc:sldMkLst>
          <pc:docMk/>
          <pc:sldMk cId="3939739529" sldId="358"/>
        </pc:sldMkLst>
      </pc:sldChg>
      <pc:sldChg chg="add">
        <pc:chgData name="Assuied, Alex /FR" userId="f5b2a0b1-82d6-4902-b0fd-dcab771926e9" providerId="ADAL" clId="{62CA0205-E6C2-43AE-BC35-85DCD62D24FF}" dt="2023-06-21T13:32:36.649" v="122"/>
        <pc:sldMkLst>
          <pc:docMk/>
          <pc:sldMk cId="619782040" sldId="359"/>
        </pc:sldMkLst>
      </pc:sldChg>
    </pc:docChg>
  </pc:docChgLst>
  <pc:docChgLst>
    <pc:chgData name="Ye, Bo /CN/EXT" userId="7b005e9d-1289-41c7-be62-a6f974f142a1" providerId="ADAL" clId="{B2166597-2D6C-45D0-9D5F-3BC135ECBE64}"/>
    <pc:docChg chg="undo redo custSel addSld delSld modSld sldOrd modMainMaster delSection modSection">
      <pc:chgData name="Ye, Bo /CN/EXT" userId="7b005e9d-1289-41c7-be62-a6f974f142a1" providerId="ADAL" clId="{B2166597-2D6C-45D0-9D5F-3BC135ECBE64}" dt="2024-09-25T11:53:22.808" v="533"/>
      <pc:docMkLst>
        <pc:docMk/>
      </pc:docMkLst>
      <pc:sldChg chg="addSp delSp modSp mod modNotesTx">
        <pc:chgData name="Ye, Bo /CN/EXT" userId="7b005e9d-1289-41c7-be62-a6f974f142a1" providerId="ADAL" clId="{B2166597-2D6C-45D0-9D5F-3BC135ECBE64}" dt="2024-09-24T08:32:03.209" v="133" actId="20577"/>
        <pc:sldMkLst>
          <pc:docMk/>
          <pc:sldMk cId="807955397" sldId="265"/>
        </pc:sldMkLst>
        <pc:spChg chg="del mod">
          <ac:chgData name="Ye, Bo /CN/EXT" userId="7b005e9d-1289-41c7-be62-a6f974f142a1" providerId="ADAL" clId="{B2166597-2D6C-45D0-9D5F-3BC135ECBE64}" dt="2024-09-24T08:27:56.724" v="94" actId="478"/>
          <ac:spMkLst>
            <pc:docMk/>
            <pc:sldMk cId="807955397" sldId="265"/>
            <ac:spMk id="2" creationId="{BA6D0EA8-471C-B742-5D52-6211E9CD27D4}"/>
          </ac:spMkLst>
        </pc:spChg>
        <pc:spChg chg="add del mod">
          <ac:chgData name="Ye, Bo /CN/EXT" userId="7b005e9d-1289-41c7-be62-a6f974f142a1" providerId="ADAL" clId="{B2166597-2D6C-45D0-9D5F-3BC135ECBE64}" dt="2024-09-24T08:31:29.523" v="103" actId="12"/>
          <ac:spMkLst>
            <pc:docMk/>
            <pc:sldMk cId="807955397" sldId="265"/>
            <ac:spMk id="4" creationId="{092BAAC6-FB2A-9248-0628-091C6F14F157}"/>
          </ac:spMkLst>
        </pc:spChg>
        <pc:spChg chg="mod">
          <ac:chgData name="Ye, Bo /CN/EXT" userId="7b005e9d-1289-41c7-be62-a6f974f142a1" providerId="ADAL" clId="{B2166597-2D6C-45D0-9D5F-3BC135ECBE64}" dt="2024-09-24T08:32:03.209" v="133" actId="20577"/>
          <ac:spMkLst>
            <pc:docMk/>
            <pc:sldMk cId="807955397" sldId="265"/>
            <ac:spMk id="12" creationId="{425EAE13-4D58-1C72-13C5-8AB0B8FA39EF}"/>
          </ac:spMkLst>
        </pc:spChg>
      </pc:sldChg>
      <pc:sldChg chg="del">
        <pc:chgData name="Ye, Bo /CN/EXT" userId="7b005e9d-1289-41c7-be62-a6f974f142a1" providerId="ADAL" clId="{B2166597-2D6C-45D0-9D5F-3BC135ECBE64}" dt="2024-09-24T08:33:48.782" v="170" actId="47"/>
        <pc:sldMkLst>
          <pc:docMk/>
          <pc:sldMk cId="3944778545" sldId="269"/>
        </pc:sldMkLst>
      </pc:sldChg>
      <pc:sldChg chg="addSp modSp mod modNotesTx">
        <pc:chgData name="Ye, Bo /CN/EXT" userId="7b005e9d-1289-41c7-be62-a6f974f142a1" providerId="ADAL" clId="{B2166597-2D6C-45D0-9D5F-3BC135ECBE64}" dt="2024-09-25T11:29:28.007" v="487" actId="115"/>
        <pc:sldMkLst>
          <pc:docMk/>
          <pc:sldMk cId="3235681477" sldId="270"/>
        </pc:sldMkLst>
        <pc:spChg chg="mod">
          <ac:chgData name="Ye, Bo /CN/EXT" userId="7b005e9d-1289-41c7-be62-a6f974f142a1" providerId="ADAL" clId="{B2166597-2D6C-45D0-9D5F-3BC135ECBE64}" dt="2024-09-24T08:33:37.849" v="168" actId="20577"/>
          <ac:spMkLst>
            <pc:docMk/>
            <pc:sldMk cId="3235681477" sldId="270"/>
            <ac:spMk id="3" creationId="{1D04003B-230C-2BB1-3AE8-21C519CC2EDC}"/>
          </ac:spMkLst>
        </pc:spChg>
        <pc:spChg chg="mod">
          <ac:chgData name="Ye, Bo /CN/EXT" userId="7b005e9d-1289-41c7-be62-a6f974f142a1" providerId="ADAL" clId="{B2166597-2D6C-45D0-9D5F-3BC135ECBE64}" dt="2024-09-25T11:29:28.007" v="487" actId="115"/>
          <ac:spMkLst>
            <pc:docMk/>
            <pc:sldMk cId="3235681477" sldId="270"/>
            <ac:spMk id="5" creationId="{EF252DFF-679B-32B4-C823-9F09BC7FECB3}"/>
          </ac:spMkLst>
        </pc:spChg>
        <pc:graphicFrameChg chg="add mod">
          <ac:chgData name="Ye, Bo /CN/EXT" userId="7b005e9d-1289-41c7-be62-a6f974f142a1" providerId="ADAL" clId="{B2166597-2D6C-45D0-9D5F-3BC135ECBE64}" dt="2024-09-24T08:58:32.965" v="291"/>
          <ac:graphicFrameMkLst>
            <pc:docMk/>
            <pc:sldMk cId="3235681477" sldId="270"/>
            <ac:graphicFrameMk id="2" creationId="{1340E132-5007-2610-6356-480F291B09C8}"/>
          </ac:graphicFrameMkLst>
        </pc:graphicFrameChg>
        <pc:graphicFrameChg chg="add mod">
          <ac:chgData name="Ye, Bo /CN/EXT" userId="7b005e9d-1289-41c7-be62-a6f974f142a1" providerId="ADAL" clId="{B2166597-2D6C-45D0-9D5F-3BC135ECBE64}" dt="2024-09-24T08:58:35.939" v="292"/>
          <ac:graphicFrameMkLst>
            <pc:docMk/>
            <pc:sldMk cId="3235681477" sldId="270"/>
            <ac:graphicFrameMk id="4" creationId="{0AEBC8B1-9917-FDE6-AECD-46A148504E84}"/>
          </ac:graphicFrameMkLst>
        </pc:graphicFrameChg>
        <pc:graphicFrameChg chg="add mod modGraphic">
          <ac:chgData name="Ye, Bo /CN/EXT" userId="7b005e9d-1289-41c7-be62-a6f974f142a1" providerId="ADAL" clId="{B2166597-2D6C-45D0-9D5F-3BC135ECBE64}" dt="2024-09-25T11:24:12.962" v="462"/>
          <ac:graphicFrameMkLst>
            <pc:docMk/>
            <pc:sldMk cId="3235681477" sldId="270"/>
            <ac:graphicFrameMk id="6" creationId="{0FA35B07-D9E8-B089-D38A-5E4B07EE4206}"/>
          </ac:graphicFrameMkLst>
        </pc:graphicFrameChg>
      </pc:sldChg>
      <pc:sldChg chg="del">
        <pc:chgData name="Ye, Bo /CN/EXT" userId="7b005e9d-1289-41c7-be62-a6f974f142a1" providerId="ADAL" clId="{B2166597-2D6C-45D0-9D5F-3BC135ECBE64}" dt="2024-09-24T08:21:12.201" v="4" actId="47"/>
        <pc:sldMkLst>
          <pc:docMk/>
          <pc:sldMk cId="1064584982" sldId="275"/>
        </pc:sldMkLst>
      </pc:sldChg>
      <pc:sldChg chg="modSp mod modNotesTx">
        <pc:chgData name="Ye, Bo /CN/EXT" userId="7b005e9d-1289-41c7-be62-a6f974f142a1" providerId="ADAL" clId="{B2166597-2D6C-45D0-9D5F-3BC135ECBE64}" dt="2024-09-24T08:23:24.856" v="90" actId="20577"/>
        <pc:sldMkLst>
          <pc:docMk/>
          <pc:sldMk cId="1592994888" sldId="278"/>
        </pc:sldMkLst>
        <pc:spChg chg="mod">
          <ac:chgData name="Ye, Bo /CN/EXT" userId="7b005e9d-1289-41c7-be62-a6f974f142a1" providerId="ADAL" clId="{B2166597-2D6C-45D0-9D5F-3BC135ECBE64}" dt="2024-09-24T08:23:24.856" v="90" actId="20577"/>
          <ac:spMkLst>
            <pc:docMk/>
            <pc:sldMk cId="1592994888" sldId="278"/>
            <ac:spMk id="2" creationId="{56102024-82A2-5B49-98F9-2A93B212B2C0}"/>
          </ac:spMkLst>
        </pc:spChg>
        <pc:spChg chg="mod">
          <ac:chgData name="Ye, Bo /CN/EXT" userId="7b005e9d-1289-41c7-be62-a6f974f142a1" providerId="ADAL" clId="{B2166597-2D6C-45D0-9D5F-3BC135ECBE64}" dt="2024-09-24T08:23:16.270" v="89" actId="20577"/>
          <ac:spMkLst>
            <pc:docMk/>
            <pc:sldMk cId="1592994888" sldId="278"/>
            <ac:spMk id="5" creationId="{D804357D-78EB-1CB1-09A1-9F5737D006A0}"/>
          </ac:spMkLst>
        </pc:spChg>
        <pc:spChg chg="mod">
          <ac:chgData name="Ye, Bo /CN/EXT" userId="7b005e9d-1289-41c7-be62-a6f974f142a1" providerId="ADAL" clId="{B2166597-2D6C-45D0-9D5F-3BC135ECBE64}" dt="2024-09-24T08:21:43.196" v="10" actId="20577"/>
          <ac:spMkLst>
            <pc:docMk/>
            <pc:sldMk cId="1592994888" sldId="278"/>
            <ac:spMk id="6" creationId="{B948E83D-0A0E-48F7-5067-9068886A59C9}"/>
          </ac:spMkLst>
        </pc:spChg>
      </pc:sldChg>
      <pc:sldChg chg="modSp add del mod">
        <pc:chgData name="Ye, Bo /CN/EXT" userId="7b005e9d-1289-41c7-be62-a6f974f142a1" providerId="ADAL" clId="{B2166597-2D6C-45D0-9D5F-3BC135ECBE64}" dt="2024-09-24T09:20:27.629" v="335" actId="47"/>
        <pc:sldMkLst>
          <pc:docMk/>
          <pc:sldMk cId="1774090223" sldId="282"/>
        </pc:sldMkLst>
        <pc:spChg chg="mod">
          <ac:chgData name="Ye, Bo /CN/EXT" userId="7b005e9d-1289-41c7-be62-a6f974f142a1" providerId="ADAL" clId="{B2166597-2D6C-45D0-9D5F-3BC135ECBE64}" dt="2024-09-24T08:34:00.945" v="190" actId="20577"/>
          <ac:spMkLst>
            <pc:docMk/>
            <pc:sldMk cId="1774090223" sldId="282"/>
            <ac:spMk id="3" creationId="{1D04003B-230C-2BB1-3AE8-21C519CC2EDC}"/>
          </ac:spMkLst>
        </pc:spChg>
      </pc:sldChg>
      <pc:sldChg chg="addSp delSp modSp add mod">
        <pc:chgData name="Ye, Bo /CN/EXT" userId="7b005e9d-1289-41c7-be62-a6f974f142a1" providerId="ADAL" clId="{B2166597-2D6C-45D0-9D5F-3BC135ECBE64}" dt="2024-09-24T09:30:09.482" v="384" actId="207"/>
        <pc:sldMkLst>
          <pc:docMk/>
          <pc:sldMk cId="3209909678" sldId="282"/>
        </pc:sldMkLst>
        <pc:spChg chg="mod">
          <ac:chgData name="Ye, Bo /CN/EXT" userId="7b005e9d-1289-41c7-be62-a6f974f142a1" providerId="ADAL" clId="{B2166597-2D6C-45D0-9D5F-3BC135ECBE64}" dt="2024-09-24T09:24:43.905" v="359"/>
          <ac:spMkLst>
            <pc:docMk/>
            <pc:sldMk cId="3209909678" sldId="282"/>
            <ac:spMk id="5" creationId="{EF252DFF-679B-32B4-C823-9F09BC7FECB3}"/>
          </ac:spMkLst>
        </pc:spChg>
        <pc:graphicFrameChg chg="add mod">
          <ac:chgData name="Ye, Bo /CN/EXT" userId="7b005e9d-1289-41c7-be62-a6f974f142a1" providerId="ADAL" clId="{B2166597-2D6C-45D0-9D5F-3BC135ECBE64}" dt="2024-09-24T09:26:01.273" v="360"/>
          <ac:graphicFrameMkLst>
            <pc:docMk/>
            <pc:sldMk cId="3209909678" sldId="282"/>
            <ac:graphicFrameMk id="2" creationId="{01C87DF3-74DC-4D56-2825-589D7DB21A99}"/>
          </ac:graphicFrameMkLst>
        </pc:graphicFrameChg>
        <pc:graphicFrameChg chg="add mod modGraphic">
          <ac:chgData name="Ye, Bo /CN/EXT" userId="7b005e9d-1289-41c7-be62-a6f974f142a1" providerId="ADAL" clId="{B2166597-2D6C-45D0-9D5F-3BC135ECBE64}" dt="2024-09-24T09:30:09.482" v="384" actId="207"/>
          <ac:graphicFrameMkLst>
            <pc:docMk/>
            <pc:sldMk cId="3209909678" sldId="282"/>
            <ac:graphicFrameMk id="4" creationId="{21D14290-8C42-D6AA-F1B1-C01333B301D2}"/>
          </ac:graphicFrameMkLst>
        </pc:graphicFrameChg>
        <pc:graphicFrameChg chg="del">
          <ac:chgData name="Ye, Bo /CN/EXT" userId="7b005e9d-1289-41c7-be62-a6f974f142a1" providerId="ADAL" clId="{B2166597-2D6C-45D0-9D5F-3BC135ECBE64}" dt="2024-09-24T09:20:43.686" v="337" actId="478"/>
          <ac:graphicFrameMkLst>
            <pc:docMk/>
            <pc:sldMk cId="3209909678" sldId="282"/>
            <ac:graphicFrameMk id="6" creationId="{0FA35B07-D9E8-B089-D38A-5E4B07EE4206}"/>
          </ac:graphicFrameMkLst>
        </pc:graphicFrameChg>
      </pc:sldChg>
      <pc:sldChg chg="addSp delSp modSp add mod">
        <pc:chgData name="Ye, Bo /CN/EXT" userId="7b005e9d-1289-41c7-be62-a6f974f142a1" providerId="ADAL" clId="{B2166597-2D6C-45D0-9D5F-3BC135ECBE64}" dt="2024-09-24T09:38:26.642" v="442" actId="403"/>
        <pc:sldMkLst>
          <pc:docMk/>
          <pc:sldMk cId="3782086119" sldId="283"/>
        </pc:sldMkLst>
        <pc:spChg chg="mod">
          <ac:chgData name="Ye, Bo /CN/EXT" userId="7b005e9d-1289-41c7-be62-a6f974f142a1" providerId="ADAL" clId="{B2166597-2D6C-45D0-9D5F-3BC135ECBE64}" dt="2024-09-24T09:34:36.733" v="396" actId="20577"/>
          <ac:spMkLst>
            <pc:docMk/>
            <pc:sldMk cId="3782086119" sldId="283"/>
            <ac:spMk id="5" creationId="{EF252DFF-679B-32B4-C823-9F09BC7FECB3}"/>
          </ac:spMkLst>
        </pc:spChg>
        <pc:spChg chg="mod">
          <ac:chgData name="Ye, Bo /CN/EXT" userId="7b005e9d-1289-41c7-be62-a6f974f142a1" providerId="ADAL" clId="{B2166597-2D6C-45D0-9D5F-3BC135ECBE64}" dt="2024-09-24T09:37:54.760" v="426" actId="571"/>
          <ac:spMkLst>
            <pc:docMk/>
            <pc:sldMk cId="3782086119" sldId="283"/>
            <ac:spMk id="8" creationId="{42D6F4E5-97DF-9D9B-632A-B91CFE25B070}"/>
          </ac:spMkLst>
        </pc:spChg>
        <pc:spChg chg="mod">
          <ac:chgData name="Ye, Bo /CN/EXT" userId="7b005e9d-1289-41c7-be62-a6f974f142a1" providerId="ADAL" clId="{B2166597-2D6C-45D0-9D5F-3BC135ECBE64}" dt="2024-09-24T09:37:54.760" v="426" actId="571"/>
          <ac:spMkLst>
            <pc:docMk/>
            <pc:sldMk cId="3782086119" sldId="283"/>
            <ac:spMk id="9" creationId="{D6635AD4-C96D-BE9F-9E2F-6DA9DEF44EDA}"/>
          </ac:spMkLst>
        </pc:spChg>
        <pc:spChg chg="mod">
          <ac:chgData name="Ye, Bo /CN/EXT" userId="7b005e9d-1289-41c7-be62-a6f974f142a1" providerId="ADAL" clId="{B2166597-2D6C-45D0-9D5F-3BC135ECBE64}" dt="2024-09-24T09:37:54.760" v="426" actId="571"/>
          <ac:spMkLst>
            <pc:docMk/>
            <pc:sldMk cId="3782086119" sldId="283"/>
            <ac:spMk id="10" creationId="{2A3798CF-07AB-B273-68FC-64F53C5708F9}"/>
          </ac:spMkLst>
        </pc:spChg>
        <pc:spChg chg="mod">
          <ac:chgData name="Ye, Bo /CN/EXT" userId="7b005e9d-1289-41c7-be62-a6f974f142a1" providerId="ADAL" clId="{B2166597-2D6C-45D0-9D5F-3BC135ECBE64}" dt="2024-09-24T09:37:54.760" v="426" actId="571"/>
          <ac:spMkLst>
            <pc:docMk/>
            <pc:sldMk cId="3782086119" sldId="283"/>
            <ac:spMk id="11" creationId="{5AEB2C1F-033B-B857-57BE-C2398B870BD6}"/>
          </ac:spMkLst>
        </pc:spChg>
        <pc:spChg chg="mod">
          <ac:chgData name="Ye, Bo /CN/EXT" userId="7b005e9d-1289-41c7-be62-a6f974f142a1" providerId="ADAL" clId="{B2166597-2D6C-45D0-9D5F-3BC135ECBE64}" dt="2024-09-24T09:37:54.760" v="426" actId="571"/>
          <ac:spMkLst>
            <pc:docMk/>
            <pc:sldMk cId="3782086119" sldId="283"/>
            <ac:spMk id="12" creationId="{248471CD-853D-DF0C-85BD-1AEF13AE0371}"/>
          </ac:spMkLst>
        </pc:spChg>
        <pc:spChg chg="mod">
          <ac:chgData name="Ye, Bo /CN/EXT" userId="7b005e9d-1289-41c7-be62-a6f974f142a1" providerId="ADAL" clId="{B2166597-2D6C-45D0-9D5F-3BC135ECBE64}" dt="2024-09-24T09:37:54.760" v="426" actId="571"/>
          <ac:spMkLst>
            <pc:docMk/>
            <pc:sldMk cId="3782086119" sldId="283"/>
            <ac:spMk id="13" creationId="{F8C9680D-C3E7-4C90-42A1-C6BF855D594E}"/>
          </ac:spMkLst>
        </pc:spChg>
        <pc:spChg chg="mod">
          <ac:chgData name="Ye, Bo /CN/EXT" userId="7b005e9d-1289-41c7-be62-a6f974f142a1" providerId="ADAL" clId="{B2166597-2D6C-45D0-9D5F-3BC135ECBE64}" dt="2024-09-24T09:38:26.642" v="442" actId="403"/>
          <ac:spMkLst>
            <pc:docMk/>
            <pc:sldMk cId="3782086119" sldId="283"/>
            <ac:spMk id="14" creationId="{4E7FAC77-B191-E91D-DE3F-D59F2C5C611D}"/>
          </ac:spMkLst>
        </pc:spChg>
        <pc:spChg chg="mod">
          <ac:chgData name="Ye, Bo /CN/EXT" userId="7b005e9d-1289-41c7-be62-a6f974f142a1" providerId="ADAL" clId="{B2166597-2D6C-45D0-9D5F-3BC135ECBE64}" dt="2024-09-24T09:37:59.754" v="427" actId="255"/>
          <ac:spMkLst>
            <pc:docMk/>
            <pc:sldMk cId="3782086119" sldId="283"/>
            <ac:spMk id="15" creationId="{264691F0-B30C-6047-8EB1-D54D433C9CC5}"/>
          </ac:spMkLst>
        </pc:spChg>
        <pc:spChg chg="mod">
          <ac:chgData name="Ye, Bo /CN/EXT" userId="7b005e9d-1289-41c7-be62-a6f974f142a1" providerId="ADAL" clId="{B2166597-2D6C-45D0-9D5F-3BC135ECBE64}" dt="2024-09-24T09:38:09.643" v="430" actId="113"/>
          <ac:spMkLst>
            <pc:docMk/>
            <pc:sldMk cId="3782086119" sldId="283"/>
            <ac:spMk id="16" creationId="{57EFE9F7-A5B1-605A-C5DD-576D03EB8B85}"/>
          </ac:spMkLst>
        </pc:spChg>
        <pc:spChg chg="mod">
          <ac:chgData name="Ye, Bo /CN/EXT" userId="7b005e9d-1289-41c7-be62-a6f974f142a1" providerId="ADAL" clId="{B2166597-2D6C-45D0-9D5F-3BC135ECBE64}" dt="2024-09-24T09:37:54.760" v="426" actId="571"/>
          <ac:spMkLst>
            <pc:docMk/>
            <pc:sldMk cId="3782086119" sldId="283"/>
            <ac:spMk id="17" creationId="{2B86BB91-AB03-F0BE-D8D6-FDC419F6FE8D}"/>
          </ac:spMkLst>
        </pc:spChg>
        <pc:spChg chg="mod">
          <ac:chgData name="Ye, Bo /CN/EXT" userId="7b005e9d-1289-41c7-be62-a6f974f142a1" providerId="ADAL" clId="{B2166597-2D6C-45D0-9D5F-3BC135ECBE64}" dt="2024-09-24T09:38:18.428" v="434" actId="403"/>
          <ac:spMkLst>
            <pc:docMk/>
            <pc:sldMk cId="3782086119" sldId="283"/>
            <ac:spMk id="18" creationId="{DC91C087-CFE0-F349-7B51-F4C6C7B064E3}"/>
          </ac:spMkLst>
        </pc:spChg>
        <pc:spChg chg="mod">
          <ac:chgData name="Ye, Bo /CN/EXT" userId="7b005e9d-1289-41c7-be62-a6f974f142a1" providerId="ADAL" clId="{B2166597-2D6C-45D0-9D5F-3BC135ECBE64}" dt="2024-09-24T09:38:22.638" v="438" actId="403"/>
          <ac:spMkLst>
            <pc:docMk/>
            <pc:sldMk cId="3782086119" sldId="283"/>
            <ac:spMk id="19" creationId="{733E6CF6-CB87-C2C2-0A82-7E845B9CED88}"/>
          </ac:spMkLst>
        </pc:spChg>
        <pc:spChg chg="mod">
          <ac:chgData name="Ye, Bo /CN/EXT" userId="7b005e9d-1289-41c7-be62-a6f974f142a1" providerId="ADAL" clId="{B2166597-2D6C-45D0-9D5F-3BC135ECBE64}" dt="2024-09-24T09:37:54.760" v="426" actId="571"/>
          <ac:spMkLst>
            <pc:docMk/>
            <pc:sldMk cId="3782086119" sldId="283"/>
            <ac:spMk id="21" creationId="{5D967B9A-0C24-509C-2DF8-6C7E15BFC184}"/>
          </ac:spMkLst>
        </pc:spChg>
        <pc:spChg chg="mod">
          <ac:chgData name="Ye, Bo /CN/EXT" userId="7b005e9d-1289-41c7-be62-a6f974f142a1" providerId="ADAL" clId="{B2166597-2D6C-45D0-9D5F-3BC135ECBE64}" dt="2024-09-24T09:37:54.760" v="426" actId="571"/>
          <ac:spMkLst>
            <pc:docMk/>
            <pc:sldMk cId="3782086119" sldId="283"/>
            <ac:spMk id="24" creationId="{AA283143-B880-A443-08C4-80A48F3905F8}"/>
          </ac:spMkLst>
        </pc:spChg>
        <pc:spChg chg="mod">
          <ac:chgData name="Ye, Bo /CN/EXT" userId="7b005e9d-1289-41c7-be62-a6f974f142a1" providerId="ADAL" clId="{B2166597-2D6C-45D0-9D5F-3BC135ECBE64}" dt="2024-09-24T09:37:54.760" v="426" actId="571"/>
          <ac:spMkLst>
            <pc:docMk/>
            <pc:sldMk cId="3782086119" sldId="283"/>
            <ac:spMk id="27" creationId="{3F36F6C0-5ABF-A93A-3004-74EDB8A18D63}"/>
          </ac:spMkLst>
        </pc:spChg>
        <pc:spChg chg="mod">
          <ac:chgData name="Ye, Bo /CN/EXT" userId="7b005e9d-1289-41c7-be62-a6f974f142a1" providerId="ADAL" clId="{B2166597-2D6C-45D0-9D5F-3BC135ECBE64}" dt="2024-09-24T09:37:54.760" v="426" actId="571"/>
          <ac:spMkLst>
            <pc:docMk/>
            <pc:sldMk cId="3782086119" sldId="283"/>
            <ac:spMk id="30" creationId="{6AA5634D-AFAA-711A-D0C0-D8D66CD445E3}"/>
          </ac:spMkLst>
        </pc:spChg>
        <pc:spChg chg="mod">
          <ac:chgData name="Ye, Bo /CN/EXT" userId="7b005e9d-1289-41c7-be62-a6f974f142a1" providerId="ADAL" clId="{B2166597-2D6C-45D0-9D5F-3BC135ECBE64}" dt="2024-09-24T09:37:54.760" v="426" actId="571"/>
          <ac:spMkLst>
            <pc:docMk/>
            <pc:sldMk cId="3782086119" sldId="283"/>
            <ac:spMk id="33" creationId="{1EBF7F7E-EACF-D306-C273-C2BF62303C72}"/>
          </ac:spMkLst>
        </pc:spChg>
        <pc:spChg chg="mod">
          <ac:chgData name="Ye, Bo /CN/EXT" userId="7b005e9d-1289-41c7-be62-a6f974f142a1" providerId="ADAL" clId="{B2166597-2D6C-45D0-9D5F-3BC135ECBE64}" dt="2024-09-24T09:37:54.760" v="426" actId="571"/>
          <ac:spMkLst>
            <pc:docMk/>
            <pc:sldMk cId="3782086119" sldId="283"/>
            <ac:spMk id="35" creationId="{E4B592D4-379E-AA30-9F32-A528562E2D92}"/>
          </ac:spMkLst>
        </pc:spChg>
        <pc:spChg chg="mod">
          <ac:chgData name="Ye, Bo /CN/EXT" userId="7b005e9d-1289-41c7-be62-a6f974f142a1" providerId="ADAL" clId="{B2166597-2D6C-45D0-9D5F-3BC135ECBE64}" dt="2024-09-24T09:37:54.760" v="426" actId="571"/>
          <ac:spMkLst>
            <pc:docMk/>
            <pc:sldMk cId="3782086119" sldId="283"/>
            <ac:spMk id="37" creationId="{D375F58A-5A92-37DC-70D7-A53CA316E547}"/>
          </ac:spMkLst>
        </pc:spChg>
        <pc:spChg chg="mod">
          <ac:chgData name="Ye, Bo /CN/EXT" userId="7b005e9d-1289-41c7-be62-a6f974f142a1" providerId="ADAL" clId="{B2166597-2D6C-45D0-9D5F-3BC135ECBE64}" dt="2024-09-24T09:37:54.760" v="426" actId="571"/>
          <ac:spMkLst>
            <pc:docMk/>
            <pc:sldMk cId="3782086119" sldId="283"/>
            <ac:spMk id="39" creationId="{98E41F54-3BE9-1793-0194-8F64AD2794F4}"/>
          </ac:spMkLst>
        </pc:spChg>
        <pc:spChg chg="mod">
          <ac:chgData name="Ye, Bo /CN/EXT" userId="7b005e9d-1289-41c7-be62-a6f974f142a1" providerId="ADAL" clId="{B2166597-2D6C-45D0-9D5F-3BC135ECBE64}" dt="2024-09-24T09:37:54.760" v="426" actId="571"/>
          <ac:spMkLst>
            <pc:docMk/>
            <pc:sldMk cId="3782086119" sldId="283"/>
            <ac:spMk id="41" creationId="{1E73CCFE-32F6-2286-408B-8F281E5DC4D9}"/>
          </ac:spMkLst>
        </pc:spChg>
        <pc:spChg chg="mod">
          <ac:chgData name="Ye, Bo /CN/EXT" userId="7b005e9d-1289-41c7-be62-a6f974f142a1" providerId="ADAL" clId="{B2166597-2D6C-45D0-9D5F-3BC135ECBE64}" dt="2024-09-24T09:37:54.760" v="426" actId="571"/>
          <ac:spMkLst>
            <pc:docMk/>
            <pc:sldMk cId="3782086119" sldId="283"/>
            <ac:spMk id="43" creationId="{D59431A9-C49A-E2AA-4089-9878828692F6}"/>
          </ac:spMkLst>
        </pc:spChg>
        <pc:spChg chg="add mod">
          <ac:chgData name="Ye, Bo /CN/EXT" userId="7b005e9d-1289-41c7-be62-a6f974f142a1" providerId="ADAL" clId="{B2166597-2D6C-45D0-9D5F-3BC135ECBE64}" dt="2024-09-24T09:37:54.760" v="426" actId="571"/>
          <ac:spMkLst>
            <pc:docMk/>
            <pc:sldMk cId="3782086119" sldId="283"/>
            <ac:spMk id="44" creationId="{E0C297A5-7825-4340-7D81-179F3BB22183}"/>
          </ac:spMkLst>
        </pc:spChg>
        <pc:spChg chg="add mod">
          <ac:chgData name="Ye, Bo /CN/EXT" userId="7b005e9d-1289-41c7-be62-a6f974f142a1" providerId="ADAL" clId="{B2166597-2D6C-45D0-9D5F-3BC135ECBE64}" dt="2024-09-24T09:37:54.760" v="426" actId="571"/>
          <ac:spMkLst>
            <pc:docMk/>
            <pc:sldMk cId="3782086119" sldId="283"/>
            <ac:spMk id="45" creationId="{E96B905F-A150-DFC6-59FB-1BD37B02A2BB}"/>
          </ac:spMkLst>
        </pc:spChg>
        <pc:spChg chg="add mod">
          <ac:chgData name="Ye, Bo /CN/EXT" userId="7b005e9d-1289-41c7-be62-a6f974f142a1" providerId="ADAL" clId="{B2166597-2D6C-45D0-9D5F-3BC135ECBE64}" dt="2024-09-24T09:37:54.760" v="426" actId="571"/>
          <ac:spMkLst>
            <pc:docMk/>
            <pc:sldMk cId="3782086119" sldId="283"/>
            <ac:spMk id="46" creationId="{DF89D247-CC61-3036-7032-A6B33C4DB51B}"/>
          </ac:spMkLst>
        </pc:spChg>
        <pc:spChg chg="add mod">
          <ac:chgData name="Ye, Bo /CN/EXT" userId="7b005e9d-1289-41c7-be62-a6f974f142a1" providerId="ADAL" clId="{B2166597-2D6C-45D0-9D5F-3BC135ECBE64}" dt="2024-09-24T09:37:54.760" v="426" actId="571"/>
          <ac:spMkLst>
            <pc:docMk/>
            <pc:sldMk cId="3782086119" sldId="283"/>
            <ac:spMk id="47" creationId="{DFF24930-B689-AA38-6AF4-638CB28176D2}"/>
          </ac:spMkLst>
        </pc:spChg>
        <pc:grpChg chg="add mod">
          <ac:chgData name="Ye, Bo /CN/EXT" userId="7b005e9d-1289-41c7-be62-a6f974f142a1" providerId="ADAL" clId="{B2166597-2D6C-45D0-9D5F-3BC135ECBE64}" dt="2024-09-24T09:37:54.760" v="426" actId="571"/>
          <ac:grpSpMkLst>
            <pc:docMk/>
            <pc:sldMk cId="3782086119" sldId="283"/>
            <ac:grpSpMk id="2" creationId="{89550D8B-5446-11A3-426E-CCEF658B8ACB}"/>
          </ac:grpSpMkLst>
        </pc:grpChg>
        <pc:grpChg chg="mod">
          <ac:chgData name="Ye, Bo /CN/EXT" userId="7b005e9d-1289-41c7-be62-a6f974f142a1" providerId="ADAL" clId="{B2166597-2D6C-45D0-9D5F-3BC135ECBE64}" dt="2024-09-24T09:37:54.760" v="426" actId="571"/>
          <ac:grpSpMkLst>
            <pc:docMk/>
            <pc:sldMk cId="3782086119" sldId="283"/>
            <ac:grpSpMk id="20" creationId="{813B5222-3084-3183-26C9-3BA98056FA35}"/>
          </ac:grpSpMkLst>
        </pc:grpChg>
        <pc:grpChg chg="mod">
          <ac:chgData name="Ye, Bo /CN/EXT" userId="7b005e9d-1289-41c7-be62-a6f974f142a1" providerId="ADAL" clId="{B2166597-2D6C-45D0-9D5F-3BC135ECBE64}" dt="2024-09-24T09:37:54.760" v="426" actId="571"/>
          <ac:grpSpMkLst>
            <pc:docMk/>
            <pc:sldMk cId="3782086119" sldId="283"/>
            <ac:grpSpMk id="23" creationId="{0BCFE623-ADA2-3400-54B9-250394B500B5}"/>
          </ac:grpSpMkLst>
        </pc:grpChg>
        <pc:grpChg chg="mod">
          <ac:chgData name="Ye, Bo /CN/EXT" userId="7b005e9d-1289-41c7-be62-a6f974f142a1" providerId="ADAL" clId="{B2166597-2D6C-45D0-9D5F-3BC135ECBE64}" dt="2024-09-24T09:37:54.760" v="426" actId="571"/>
          <ac:grpSpMkLst>
            <pc:docMk/>
            <pc:sldMk cId="3782086119" sldId="283"/>
            <ac:grpSpMk id="26" creationId="{DBE63687-F70A-9617-72FD-E8C5C93DA99D}"/>
          </ac:grpSpMkLst>
        </pc:grpChg>
        <pc:grpChg chg="mod">
          <ac:chgData name="Ye, Bo /CN/EXT" userId="7b005e9d-1289-41c7-be62-a6f974f142a1" providerId="ADAL" clId="{B2166597-2D6C-45D0-9D5F-3BC135ECBE64}" dt="2024-09-24T09:37:54.760" v="426" actId="571"/>
          <ac:grpSpMkLst>
            <pc:docMk/>
            <pc:sldMk cId="3782086119" sldId="283"/>
            <ac:grpSpMk id="29" creationId="{3E0B3853-F30C-A1CE-95E5-801C99707AB6}"/>
          </ac:grpSpMkLst>
        </pc:grpChg>
        <pc:grpChg chg="mod">
          <ac:chgData name="Ye, Bo /CN/EXT" userId="7b005e9d-1289-41c7-be62-a6f974f142a1" providerId="ADAL" clId="{B2166597-2D6C-45D0-9D5F-3BC135ECBE64}" dt="2024-09-24T09:37:54.760" v="426" actId="571"/>
          <ac:grpSpMkLst>
            <pc:docMk/>
            <pc:sldMk cId="3782086119" sldId="283"/>
            <ac:grpSpMk id="32" creationId="{95311080-CAF8-308F-8442-C186AC7484F4}"/>
          </ac:grpSpMkLst>
        </pc:grpChg>
        <pc:graphicFrameChg chg="del">
          <ac:chgData name="Ye, Bo /CN/EXT" userId="7b005e9d-1289-41c7-be62-a6f974f142a1" providerId="ADAL" clId="{B2166597-2D6C-45D0-9D5F-3BC135ECBE64}" dt="2024-09-24T09:33:58.575" v="386" actId="478"/>
          <ac:graphicFrameMkLst>
            <pc:docMk/>
            <pc:sldMk cId="3782086119" sldId="283"/>
            <ac:graphicFrameMk id="4" creationId="{21D14290-8C42-D6AA-F1B1-C01333B301D2}"/>
          </ac:graphicFrameMkLst>
        </pc:graphicFrameChg>
        <pc:cxnChg chg="mod">
          <ac:chgData name="Ye, Bo /CN/EXT" userId="7b005e9d-1289-41c7-be62-a6f974f142a1" providerId="ADAL" clId="{B2166597-2D6C-45D0-9D5F-3BC135ECBE64}" dt="2024-09-24T09:37:54.760" v="426" actId="571"/>
          <ac:cxnSpMkLst>
            <pc:docMk/>
            <pc:sldMk cId="3782086119" sldId="283"/>
            <ac:cxnSpMk id="6" creationId="{81D22494-2FCE-E0D8-8143-D79E44052AE5}"/>
          </ac:cxnSpMkLst>
        </pc:cxnChg>
        <pc:cxnChg chg="mod">
          <ac:chgData name="Ye, Bo /CN/EXT" userId="7b005e9d-1289-41c7-be62-a6f974f142a1" providerId="ADAL" clId="{B2166597-2D6C-45D0-9D5F-3BC135ECBE64}" dt="2024-09-24T09:37:54.760" v="426" actId="571"/>
          <ac:cxnSpMkLst>
            <pc:docMk/>
            <pc:sldMk cId="3782086119" sldId="283"/>
            <ac:cxnSpMk id="7" creationId="{A783CC4B-BD23-A8ED-9876-51F32E418995}"/>
          </ac:cxnSpMkLst>
        </pc:cxnChg>
        <pc:cxnChg chg="mod">
          <ac:chgData name="Ye, Bo /CN/EXT" userId="7b005e9d-1289-41c7-be62-a6f974f142a1" providerId="ADAL" clId="{B2166597-2D6C-45D0-9D5F-3BC135ECBE64}" dt="2024-09-24T09:37:54.760" v="426" actId="571"/>
          <ac:cxnSpMkLst>
            <pc:docMk/>
            <pc:sldMk cId="3782086119" sldId="283"/>
            <ac:cxnSpMk id="22" creationId="{8633D8E0-FBB4-513F-5B73-E53991A64D43}"/>
          </ac:cxnSpMkLst>
        </pc:cxnChg>
        <pc:cxnChg chg="mod">
          <ac:chgData name="Ye, Bo /CN/EXT" userId="7b005e9d-1289-41c7-be62-a6f974f142a1" providerId="ADAL" clId="{B2166597-2D6C-45D0-9D5F-3BC135ECBE64}" dt="2024-09-24T09:37:54.760" v="426" actId="571"/>
          <ac:cxnSpMkLst>
            <pc:docMk/>
            <pc:sldMk cId="3782086119" sldId="283"/>
            <ac:cxnSpMk id="25" creationId="{DE4ED957-27A8-6942-D3F5-532D7831D489}"/>
          </ac:cxnSpMkLst>
        </pc:cxnChg>
        <pc:cxnChg chg="mod">
          <ac:chgData name="Ye, Bo /CN/EXT" userId="7b005e9d-1289-41c7-be62-a6f974f142a1" providerId="ADAL" clId="{B2166597-2D6C-45D0-9D5F-3BC135ECBE64}" dt="2024-09-24T09:37:54.760" v="426" actId="571"/>
          <ac:cxnSpMkLst>
            <pc:docMk/>
            <pc:sldMk cId="3782086119" sldId="283"/>
            <ac:cxnSpMk id="28" creationId="{9F71299A-7E29-E349-0468-3D41DBA1B94A}"/>
          </ac:cxnSpMkLst>
        </pc:cxnChg>
        <pc:cxnChg chg="mod">
          <ac:chgData name="Ye, Bo /CN/EXT" userId="7b005e9d-1289-41c7-be62-a6f974f142a1" providerId="ADAL" clId="{B2166597-2D6C-45D0-9D5F-3BC135ECBE64}" dt="2024-09-24T09:37:54.760" v="426" actId="571"/>
          <ac:cxnSpMkLst>
            <pc:docMk/>
            <pc:sldMk cId="3782086119" sldId="283"/>
            <ac:cxnSpMk id="31" creationId="{E3FD188D-01A9-9F29-97F4-FFD02D906B31}"/>
          </ac:cxnSpMkLst>
        </pc:cxnChg>
        <pc:cxnChg chg="mod">
          <ac:chgData name="Ye, Bo /CN/EXT" userId="7b005e9d-1289-41c7-be62-a6f974f142a1" providerId="ADAL" clId="{B2166597-2D6C-45D0-9D5F-3BC135ECBE64}" dt="2024-09-24T09:37:54.760" v="426" actId="571"/>
          <ac:cxnSpMkLst>
            <pc:docMk/>
            <pc:sldMk cId="3782086119" sldId="283"/>
            <ac:cxnSpMk id="34" creationId="{4F68C82D-2A49-9306-7F87-59ABB358559F}"/>
          </ac:cxnSpMkLst>
        </pc:cxnChg>
        <pc:cxnChg chg="mod">
          <ac:chgData name="Ye, Bo /CN/EXT" userId="7b005e9d-1289-41c7-be62-a6f974f142a1" providerId="ADAL" clId="{B2166597-2D6C-45D0-9D5F-3BC135ECBE64}" dt="2024-09-24T09:37:54.760" v="426" actId="571"/>
          <ac:cxnSpMkLst>
            <pc:docMk/>
            <pc:sldMk cId="3782086119" sldId="283"/>
            <ac:cxnSpMk id="36" creationId="{556EFA9F-447B-DBFF-8354-741F44598DDA}"/>
          </ac:cxnSpMkLst>
        </pc:cxnChg>
        <pc:cxnChg chg="mod">
          <ac:chgData name="Ye, Bo /CN/EXT" userId="7b005e9d-1289-41c7-be62-a6f974f142a1" providerId="ADAL" clId="{B2166597-2D6C-45D0-9D5F-3BC135ECBE64}" dt="2024-09-24T09:37:54.760" v="426" actId="571"/>
          <ac:cxnSpMkLst>
            <pc:docMk/>
            <pc:sldMk cId="3782086119" sldId="283"/>
            <ac:cxnSpMk id="38" creationId="{213B0CD5-6504-7C94-6498-260A9DC676AF}"/>
          </ac:cxnSpMkLst>
        </pc:cxnChg>
        <pc:cxnChg chg="mod">
          <ac:chgData name="Ye, Bo /CN/EXT" userId="7b005e9d-1289-41c7-be62-a6f974f142a1" providerId="ADAL" clId="{B2166597-2D6C-45D0-9D5F-3BC135ECBE64}" dt="2024-09-24T09:37:54.760" v="426" actId="571"/>
          <ac:cxnSpMkLst>
            <pc:docMk/>
            <pc:sldMk cId="3782086119" sldId="283"/>
            <ac:cxnSpMk id="40" creationId="{61D9D735-5B02-A283-CE33-5A45F7CB97E1}"/>
          </ac:cxnSpMkLst>
        </pc:cxnChg>
        <pc:cxnChg chg="mod">
          <ac:chgData name="Ye, Bo /CN/EXT" userId="7b005e9d-1289-41c7-be62-a6f974f142a1" providerId="ADAL" clId="{B2166597-2D6C-45D0-9D5F-3BC135ECBE64}" dt="2024-09-24T09:37:54.760" v="426" actId="571"/>
          <ac:cxnSpMkLst>
            <pc:docMk/>
            <pc:sldMk cId="3782086119" sldId="283"/>
            <ac:cxnSpMk id="42" creationId="{8B8DE0E3-4BCA-0DA5-FDE8-0E91C8300556}"/>
          </ac:cxnSpMkLst>
        </pc:cxnChg>
      </pc:sldChg>
      <pc:sldChg chg="delSp modSp add mod ord">
        <pc:chgData name="Ye, Bo /CN/EXT" userId="7b005e9d-1289-41c7-be62-a6f974f142a1" providerId="ADAL" clId="{B2166597-2D6C-45D0-9D5F-3BC135ECBE64}" dt="2024-09-25T11:53:22.808" v="533"/>
        <pc:sldMkLst>
          <pc:docMk/>
          <pc:sldMk cId="1260221409" sldId="284"/>
        </pc:sldMkLst>
        <pc:spChg chg="mod">
          <ac:chgData name="Ye, Bo /CN/EXT" userId="7b005e9d-1289-41c7-be62-a6f974f142a1" providerId="ADAL" clId="{B2166597-2D6C-45D0-9D5F-3BC135ECBE64}" dt="2024-09-25T11:30:25.892" v="500" actId="20577"/>
          <ac:spMkLst>
            <pc:docMk/>
            <pc:sldMk cId="1260221409" sldId="284"/>
            <ac:spMk id="3" creationId="{1D04003B-230C-2BB1-3AE8-21C519CC2EDC}"/>
          </ac:spMkLst>
        </pc:spChg>
        <pc:spChg chg="mod">
          <ac:chgData name="Ye, Bo /CN/EXT" userId="7b005e9d-1289-41c7-be62-a6f974f142a1" providerId="ADAL" clId="{B2166597-2D6C-45D0-9D5F-3BC135ECBE64}" dt="2024-09-25T11:53:22.808" v="533"/>
          <ac:spMkLst>
            <pc:docMk/>
            <pc:sldMk cId="1260221409" sldId="284"/>
            <ac:spMk id="5" creationId="{EF252DFF-679B-32B4-C823-9F09BC7FECB3}"/>
          </ac:spMkLst>
        </pc:spChg>
        <pc:graphicFrameChg chg="del">
          <ac:chgData name="Ye, Bo /CN/EXT" userId="7b005e9d-1289-41c7-be62-a6f974f142a1" providerId="ADAL" clId="{B2166597-2D6C-45D0-9D5F-3BC135ECBE64}" dt="2024-09-25T11:30:50.763" v="516" actId="478"/>
          <ac:graphicFrameMkLst>
            <pc:docMk/>
            <pc:sldMk cId="1260221409" sldId="284"/>
            <ac:graphicFrameMk id="6" creationId="{0FA35B07-D9E8-B089-D38A-5E4B07EE4206}"/>
          </ac:graphicFrameMkLst>
        </pc:graphicFrameChg>
      </pc:sldChg>
      <pc:sldChg chg="del">
        <pc:chgData name="Ye, Bo /CN/EXT" userId="7b005e9d-1289-41c7-be62-a6f974f142a1" providerId="ADAL" clId="{B2166597-2D6C-45D0-9D5F-3BC135ECBE64}" dt="2024-09-24T08:21:23.633" v="5" actId="47"/>
        <pc:sldMkLst>
          <pc:docMk/>
          <pc:sldMk cId="889012055" sldId="302"/>
        </pc:sldMkLst>
      </pc:sldChg>
      <pc:sldChg chg="del">
        <pc:chgData name="Ye, Bo /CN/EXT" userId="7b005e9d-1289-41c7-be62-a6f974f142a1" providerId="ADAL" clId="{B2166597-2D6C-45D0-9D5F-3BC135ECBE64}" dt="2024-09-24T08:21:23.633" v="5" actId="47"/>
        <pc:sldMkLst>
          <pc:docMk/>
          <pc:sldMk cId="363694807" sldId="303"/>
        </pc:sldMkLst>
      </pc:sldChg>
      <pc:sldChg chg="del">
        <pc:chgData name="Ye, Bo /CN/EXT" userId="7b005e9d-1289-41c7-be62-a6f974f142a1" providerId="ADAL" clId="{B2166597-2D6C-45D0-9D5F-3BC135ECBE64}" dt="2024-09-24T08:21:23.633" v="5" actId="47"/>
        <pc:sldMkLst>
          <pc:docMk/>
          <pc:sldMk cId="3484265325" sldId="304"/>
        </pc:sldMkLst>
      </pc:sldChg>
      <pc:sldChg chg="del">
        <pc:chgData name="Ye, Bo /CN/EXT" userId="7b005e9d-1289-41c7-be62-a6f974f142a1" providerId="ADAL" clId="{B2166597-2D6C-45D0-9D5F-3BC135ECBE64}" dt="2024-09-24T08:21:23.633" v="5" actId="47"/>
        <pc:sldMkLst>
          <pc:docMk/>
          <pc:sldMk cId="3407248460" sldId="305"/>
        </pc:sldMkLst>
      </pc:sldChg>
      <pc:sldChg chg="del">
        <pc:chgData name="Ye, Bo /CN/EXT" userId="7b005e9d-1289-41c7-be62-a6f974f142a1" providerId="ADAL" clId="{B2166597-2D6C-45D0-9D5F-3BC135ECBE64}" dt="2024-09-24T08:21:23.633" v="5" actId="47"/>
        <pc:sldMkLst>
          <pc:docMk/>
          <pc:sldMk cId="1507504451" sldId="306"/>
        </pc:sldMkLst>
      </pc:sldChg>
      <pc:sldChg chg="del">
        <pc:chgData name="Ye, Bo /CN/EXT" userId="7b005e9d-1289-41c7-be62-a6f974f142a1" providerId="ADAL" clId="{B2166597-2D6C-45D0-9D5F-3BC135ECBE64}" dt="2024-09-24T08:21:23.633" v="5" actId="47"/>
        <pc:sldMkLst>
          <pc:docMk/>
          <pc:sldMk cId="4055427090" sldId="308"/>
        </pc:sldMkLst>
      </pc:sldChg>
      <pc:sldChg chg="del">
        <pc:chgData name="Ye, Bo /CN/EXT" userId="7b005e9d-1289-41c7-be62-a6f974f142a1" providerId="ADAL" clId="{B2166597-2D6C-45D0-9D5F-3BC135ECBE64}" dt="2024-09-24T08:21:23.633" v="5" actId="47"/>
        <pc:sldMkLst>
          <pc:docMk/>
          <pc:sldMk cId="2153736980" sldId="313"/>
        </pc:sldMkLst>
      </pc:sldChg>
      <pc:sldChg chg="del">
        <pc:chgData name="Ye, Bo /CN/EXT" userId="7b005e9d-1289-41c7-be62-a6f974f142a1" providerId="ADAL" clId="{B2166597-2D6C-45D0-9D5F-3BC135ECBE64}" dt="2024-09-24T08:21:23.633" v="5" actId="47"/>
        <pc:sldMkLst>
          <pc:docMk/>
          <pc:sldMk cId="1364939345" sldId="314"/>
        </pc:sldMkLst>
      </pc:sldChg>
      <pc:sldChg chg="del">
        <pc:chgData name="Ye, Bo /CN/EXT" userId="7b005e9d-1289-41c7-be62-a6f974f142a1" providerId="ADAL" clId="{B2166597-2D6C-45D0-9D5F-3BC135ECBE64}" dt="2024-09-24T08:21:23.633" v="5" actId="47"/>
        <pc:sldMkLst>
          <pc:docMk/>
          <pc:sldMk cId="3683627571" sldId="315"/>
        </pc:sldMkLst>
      </pc:sldChg>
      <pc:sldChg chg="del">
        <pc:chgData name="Ye, Bo /CN/EXT" userId="7b005e9d-1289-41c7-be62-a6f974f142a1" providerId="ADAL" clId="{B2166597-2D6C-45D0-9D5F-3BC135ECBE64}" dt="2024-09-24T08:21:23.633" v="5" actId="47"/>
        <pc:sldMkLst>
          <pc:docMk/>
          <pc:sldMk cId="269437783" sldId="316"/>
        </pc:sldMkLst>
      </pc:sldChg>
      <pc:sldChg chg="del">
        <pc:chgData name="Ye, Bo /CN/EXT" userId="7b005e9d-1289-41c7-be62-a6f974f142a1" providerId="ADAL" clId="{B2166597-2D6C-45D0-9D5F-3BC135ECBE64}" dt="2024-09-24T08:21:23.633" v="5" actId="47"/>
        <pc:sldMkLst>
          <pc:docMk/>
          <pc:sldMk cId="1877019901" sldId="318"/>
        </pc:sldMkLst>
      </pc:sldChg>
      <pc:sldChg chg="del">
        <pc:chgData name="Ye, Bo /CN/EXT" userId="7b005e9d-1289-41c7-be62-a6f974f142a1" providerId="ADAL" clId="{B2166597-2D6C-45D0-9D5F-3BC135ECBE64}" dt="2024-09-24T08:21:23.633" v="5" actId="47"/>
        <pc:sldMkLst>
          <pc:docMk/>
          <pc:sldMk cId="1721833184" sldId="319"/>
        </pc:sldMkLst>
      </pc:sldChg>
      <pc:sldChg chg="del">
        <pc:chgData name="Ye, Bo /CN/EXT" userId="7b005e9d-1289-41c7-be62-a6f974f142a1" providerId="ADAL" clId="{B2166597-2D6C-45D0-9D5F-3BC135ECBE64}" dt="2024-09-24T08:21:23.633" v="5" actId="47"/>
        <pc:sldMkLst>
          <pc:docMk/>
          <pc:sldMk cId="684038052" sldId="320"/>
        </pc:sldMkLst>
      </pc:sldChg>
      <pc:sldChg chg="del">
        <pc:chgData name="Ye, Bo /CN/EXT" userId="7b005e9d-1289-41c7-be62-a6f974f142a1" providerId="ADAL" clId="{B2166597-2D6C-45D0-9D5F-3BC135ECBE64}" dt="2024-09-24T08:21:23.633" v="5" actId="47"/>
        <pc:sldMkLst>
          <pc:docMk/>
          <pc:sldMk cId="648665149" sldId="321"/>
        </pc:sldMkLst>
      </pc:sldChg>
      <pc:sldChg chg="del">
        <pc:chgData name="Ye, Bo /CN/EXT" userId="7b005e9d-1289-41c7-be62-a6f974f142a1" providerId="ADAL" clId="{B2166597-2D6C-45D0-9D5F-3BC135ECBE64}" dt="2024-09-24T08:21:23.633" v="5" actId="47"/>
        <pc:sldMkLst>
          <pc:docMk/>
          <pc:sldMk cId="4094539847" sldId="322"/>
        </pc:sldMkLst>
      </pc:sldChg>
      <pc:sldChg chg="del">
        <pc:chgData name="Ye, Bo /CN/EXT" userId="7b005e9d-1289-41c7-be62-a6f974f142a1" providerId="ADAL" clId="{B2166597-2D6C-45D0-9D5F-3BC135ECBE64}" dt="2024-09-24T08:21:23.633" v="5" actId="47"/>
        <pc:sldMkLst>
          <pc:docMk/>
          <pc:sldMk cId="2460213510" sldId="323"/>
        </pc:sldMkLst>
      </pc:sldChg>
      <pc:sldChg chg="del">
        <pc:chgData name="Ye, Bo /CN/EXT" userId="7b005e9d-1289-41c7-be62-a6f974f142a1" providerId="ADAL" clId="{B2166597-2D6C-45D0-9D5F-3BC135ECBE64}" dt="2024-09-24T08:21:23.633" v="5" actId="47"/>
        <pc:sldMkLst>
          <pc:docMk/>
          <pc:sldMk cId="434853407" sldId="325"/>
        </pc:sldMkLst>
      </pc:sldChg>
      <pc:sldChg chg="del">
        <pc:chgData name="Ye, Bo /CN/EXT" userId="7b005e9d-1289-41c7-be62-a6f974f142a1" providerId="ADAL" clId="{B2166597-2D6C-45D0-9D5F-3BC135ECBE64}" dt="2024-09-24T08:21:23.633" v="5" actId="47"/>
        <pc:sldMkLst>
          <pc:docMk/>
          <pc:sldMk cId="3122277153" sldId="326"/>
        </pc:sldMkLst>
      </pc:sldChg>
      <pc:sldChg chg="del">
        <pc:chgData name="Ye, Bo /CN/EXT" userId="7b005e9d-1289-41c7-be62-a6f974f142a1" providerId="ADAL" clId="{B2166597-2D6C-45D0-9D5F-3BC135ECBE64}" dt="2024-09-24T08:21:23.633" v="5" actId="47"/>
        <pc:sldMkLst>
          <pc:docMk/>
          <pc:sldMk cId="1293986115" sldId="328"/>
        </pc:sldMkLst>
      </pc:sldChg>
      <pc:sldChg chg="del">
        <pc:chgData name="Ye, Bo /CN/EXT" userId="7b005e9d-1289-41c7-be62-a6f974f142a1" providerId="ADAL" clId="{B2166597-2D6C-45D0-9D5F-3BC135ECBE64}" dt="2024-09-24T08:21:23.633" v="5" actId="47"/>
        <pc:sldMkLst>
          <pc:docMk/>
          <pc:sldMk cId="2332388894" sldId="329"/>
        </pc:sldMkLst>
      </pc:sldChg>
      <pc:sldChg chg="del">
        <pc:chgData name="Ye, Bo /CN/EXT" userId="7b005e9d-1289-41c7-be62-a6f974f142a1" providerId="ADAL" clId="{B2166597-2D6C-45D0-9D5F-3BC135ECBE64}" dt="2024-09-24T08:21:23.633" v="5" actId="47"/>
        <pc:sldMkLst>
          <pc:docMk/>
          <pc:sldMk cId="1215841607" sldId="332"/>
        </pc:sldMkLst>
      </pc:sldChg>
      <pc:sldChg chg="del">
        <pc:chgData name="Ye, Bo /CN/EXT" userId="7b005e9d-1289-41c7-be62-a6f974f142a1" providerId="ADAL" clId="{B2166597-2D6C-45D0-9D5F-3BC135ECBE64}" dt="2024-09-24T08:21:23.633" v="5" actId="47"/>
        <pc:sldMkLst>
          <pc:docMk/>
          <pc:sldMk cId="4287870757" sldId="333"/>
        </pc:sldMkLst>
      </pc:sldChg>
      <pc:sldChg chg="del">
        <pc:chgData name="Ye, Bo /CN/EXT" userId="7b005e9d-1289-41c7-be62-a6f974f142a1" providerId="ADAL" clId="{B2166597-2D6C-45D0-9D5F-3BC135ECBE64}" dt="2024-09-24T08:21:23.633" v="5" actId="47"/>
        <pc:sldMkLst>
          <pc:docMk/>
          <pc:sldMk cId="356141473" sldId="334"/>
        </pc:sldMkLst>
      </pc:sldChg>
      <pc:sldChg chg="del">
        <pc:chgData name="Ye, Bo /CN/EXT" userId="7b005e9d-1289-41c7-be62-a6f974f142a1" providerId="ADAL" clId="{B2166597-2D6C-45D0-9D5F-3BC135ECBE64}" dt="2024-09-24T08:21:23.633" v="5" actId="47"/>
        <pc:sldMkLst>
          <pc:docMk/>
          <pc:sldMk cId="1754722398" sldId="336"/>
        </pc:sldMkLst>
      </pc:sldChg>
      <pc:sldChg chg="del">
        <pc:chgData name="Ye, Bo /CN/EXT" userId="7b005e9d-1289-41c7-be62-a6f974f142a1" providerId="ADAL" clId="{B2166597-2D6C-45D0-9D5F-3BC135ECBE64}" dt="2024-09-24T08:21:23.633" v="5" actId="47"/>
        <pc:sldMkLst>
          <pc:docMk/>
          <pc:sldMk cId="3934101915" sldId="337"/>
        </pc:sldMkLst>
      </pc:sldChg>
      <pc:sldChg chg="del">
        <pc:chgData name="Ye, Bo /CN/EXT" userId="7b005e9d-1289-41c7-be62-a6f974f142a1" providerId="ADAL" clId="{B2166597-2D6C-45D0-9D5F-3BC135ECBE64}" dt="2024-09-24T08:21:23.633" v="5" actId="47"/>
        <pc:sldMkLst>
          <pc:docMk/>
          <pc:sldMk cId="3263865646" sldId="338"/>
        </pc:sldMkLst>
      </pc:sldChg>
      <pc:sldChg chg="del">
        <pc:chgData name="Ye, Bo /CN/EXT" userId="7b005e9d-1289-41c7-be62-a6f974f142a1" providerId="ADAL" clId="{B2166597-2D6C-45D0-9D5F-3BC135ECBE64}" dt="2024-09-24T08:21:23.633" v="5" actId="47"/>
        <pc:sldMkLst>
          <pc:docMk/>
          <pc:sldMk cId="509574088" sldId="339"/>
        </pc:sldMkLst>
      </pc:sldChg>
      <pc:sldChg chg="del">
        <pc:chgData name="Ye, Bo /CN/EXT" userId="7b005e9d-1289-41c7-be62-a6f974f142a1" providerId="ADAL" clId="{B2166597-2D6C-45D0-9D5F-3BC135ECBE64}" dt="2024-09-24T08:21:23.633" v="5" actId="47"/>
        <pc:sldMkLst>
          <pc:docMk/>
          <pc:sldMk cId="663426486" sldId="340"/>
        </pc:sldMkLst>
      </pc:sldChg>
      <pc:sldChg chg="del">
        <pc:chgData name="Ye, Bo /CN/EXT" userId="7b005e9d-1289-41c7-be62-a6f974f142a1" providerId="ADAL" clId="{B2166597-2D6C-45D0-9D5F-3BC135ECBE64}" dt="2024-09-24T08:21:23.633" v="5" actId="47"/>
        <pc:sldMkLst>
          <pc:docMk/>
          <pc:sldMk cId="2701560392" sldId="342"/>
        </pc:sldMkLst>
      </pc:sldChg>
      <pc:sldChg chg="del">
        <pc:chgData name="Ye, Bo /CN/EXT" userId="7b005e9d-1289-41c7-be62-a6f974f142a1" providerId="ADAL" clId="{B2166597-2D6C-45D0-9D5F-3BC135ECBE64}" dt="2024-09-24T08:21:23.633" v="5" actId="47"/>
        <pc:sldMkLst>
          <pc:docMk/>
          <pc:sldMk cId="1513444203" sldId="343"/>
        </pc:sldMkLst>
      </pc:sldChg>
      <pc:sldChg chg="del">
        <pc:chgData name="Ye, Bo /CN/EXT" userId="7b005e9d-1289-41c7-be62-a6f974f142a1" providerId="ADAL" clId="{B2166597-2D6C-45D0-9D5F-3BC135ECBE64}" dt="2024-09-24T08:21:23.633" v="5" actId="47"/>
        <pc:sldMkLst>
          <pc:docMk/>
          <pc:sldMk cId="1562306887" sldId="344"/>
        </pc:sldMkLst>
      </pc:sldChg>
      <pc:sldChg chg="del">
        <pc:chgData name="Ye, Bo /CN/EXT" userId="7b005e9d-1289-41c7-be62-a6f974f142a1" providerId="ADAL" clId="{B2166597-2D6C-45D0-9D5F-3BC135ECBE64}" dt="2024-09-24T08:21:23.633" v="5" actId="47"/>
        <pc:sldMkLst>
          <pc:docMk/>
          <pc:sldMk cId="3978110919" sldId="345"/>
        </pc:sldMkLst>
      </pc:sldChg>
      <pc:sldChg chg="del">
        <pc:chgData name="Ye, Bo /CN/EXT" userId="7b005e9d-1289-41c7-be62-a6f974f142a1" providerId="ADAL" clId="{B2166597-2D6C-45D0-9D5F-3BC135ECBE64}" dt="2024-09-24T08:21:23.633" v="5" actId="47"/>
        <pc:sldMkLst>
          <pc:docMk/>
          <pc:sldMk cId="422371675" sldId="346"/>
        </pc:sldMkLst>
      </pc:sldChg>
      <pc:sldChg chg="del">
        <pc:chgData name="Ye, Bo /CN/EXT" userId="7b005e9d-1289-41c7-be62-a6f974f142a1" providerId="ADAL" clId="{B2166597-2D6C-45D0-9D5F-3BC135ECBE64}" dt="2024-09-24T08:21:23.633" v="5" actId="47"/>
        <pc:sldMkLst>
          <pc:docMk/>
          <pc:sldMk cId="741137041" sldId="347"/>
        </pc:sldMkLst>
      </pc:sldChg>
      <pc:sldChg chg="del">
        <pc:chgData name="Ye, Bo /CN/EXT" userId="7b005e9d-1289-41c7-be62-a6f974f142a1" providerId="ADAL" clId="{B2166597-2D6C-45D0-9D5F-3BC135ECBE64}" dt="2024-09-24T08:21:23.633" v="5" actId="47"/>
        <pc:sldMkLst>
          <pc:docMk/>
          <pc:sldMk cId="3708552515" sldId="348"/>
        </pc:sldMkLst>
      </pc:sldChg>
      <pc:sldChg chg="del">
        <pc:chgData name="Ye, Bo /CN/EXT" userId="7b005e9d-1289-41c7-be62-a6f974f142a1" providerId="ADAL" clId="{B2166597-2D6C-45D0-9D5F-3BC135ECBE64}" dt="2024-09-24T08:21:23.633" v="5" actId="47"/>
        <pc:sldMkLst>
          <pc:docMk/>
          <pc:sldMk cId="243394920" sldId="349"/>
        </pc:sldMkLst>
      </pc:sldChg>
      <pc:sldChg chg="modSp del mod">
        <pc:chgData name="Ye, Bo /CN/EXT" userId="7b005e9d-1289-41c7-be62-a6f974f142a1" providerId="ADAL" clId="{B2166597-2D6C-45D0-9D5F-3BC135ECBE64}" dt="2024-09-24T08:21:23.633" v="5" actId="47"/>
        <pc:sldMkLst>
          <pc:docMk/>
          <pc:sldMk cId="1402146463" sldId="350"/>
        </pc:sldMkLst>
        <pc:graphicFrameChg chg="mod">
          <ac:chgData name="Ye, Bo /CN/EXT" userId="7b005e9d-1289-41c7-be62-a6f974f142a1" providerId="ADAL" clId="{B2166597-2D6C-45D0-9D5F-3BC135ECBE64}" dt="2024-09-24T08:21:23.633" v="5" actId="47"/>
          <ac:graphicFrameMkLst>
            <pc:docMk/>
            <pc:sldMk cId="1402146463" sldId="350"/>
            <ac:graphicFrameMk id="10" creationId="{5E0A15FF-DF67-02E9-7E89-0A782DD41496}"/>
          </ac:graphicFrameMkLst>
        </pc:graphicFrameChg>
      </pc:sldChg>
      <pc:sldChg chg="del">
        <pc:chgData name="Ye, Bo /CN/EXT" userId="7b005e9d-1289-41c7-be62-a6f974f142a1" providerId="ADAL" clId="{B2166597-2D6C-45D0-9D5F-3BC135ECBE64}" dt="2024-09-24T08:21:23.633" v="5" actId="47"/>
        <pc:sldMkLst>
          <pc:docMk/>
          <pc:sldMk cId="2079922568" sldId="351"/>
        </pc:sldMkLst>
      </pc:sldChg>
      <pc:sldChg chg="modSp del mod">
        <pc:chgData name="Ye, Bo /CN/EXT" userId="7b005e9d-1289-41c7-be62-a6f974f142a1" providerId="ADAL" clId="{B2166597-2D6C-45D0-9D5F-3BC135ECBE64}" dt="2024-09-24T08:21:23.633" v="5" actId="47"/>
        <pc:sldMkLst>
          <pc:docMk/>
          <pc:sldMk cId="2587018730" sldId="352"/>
        </pc:sldMkLst>
        <pc:graphicFrameChg chg="mod">
          <ac:chgData name="Ye, Bo /CN/EXT" userId="7b005e9d-1289-41c7-be62-a6f974f142a1" providerId="ADAL" clId="{B2166597-2D6C-45D0-9D5F-3BC135ECBE64}" dt="2024-09-24T08:21:23.633" v="5" actId="47"/>
          <ac:graphicFrameMkLst>
            <pc:docMk/>
            <pc:sldMk cId="2587018730" sldId="352"/>
            <ac:graphicFrameMk id="10" creationId="{5E0A15FF-DF67-02E9-7E89-0A782DD41496}"/>
          </ac:graphicFrameMkLst>
        </pc:graphicFrameChg>
      </pc:sldChg>
      <pc:sldChg chg="del">
        <pc:chgData name="Ye, Bo /CN/EXT" userId="7b005e9d-1289-41c7-be62-a6f974f142a1" providerId="ADAL" clId="{B2166597-2D6C-45D0-9D5F-3BC135ECBE64}" dt="2024-09-24T08:21:23.633" v="5" actId="47"/>
        <pc:sldMkLst>
          <pc:docMk/>
          <pc:sldMk cId="3018155096" sldId="353"/>
        </pc:sldMkLst>
      </pc:sldChg>
      <pc:sldChg chg="del">
        <pc:chgData name="Ye, Bo /CN/EXT" userId="7b005e9d-1289-41c7-be62-a6f974f142a1" providerId="ADAL" clId="{B2166597-2D6C-45D0-9D5F-3BC135ECBE64}" dt="2024-09-24T08:21:23.633" v="5" actId="47"/>
        <pc:sldMkLst>
          <pc:docMk/>
          <pc:sldMk cId="1519922119" sldId="354"/>
        </pc:sldMkLst>
      </pc:sldChg>
      <pc:sldChg chg="modSp del mod">
        <pc:chgData name="Ye, Bo /CN/EXT" userId="7b005e9d-1289-41c7-be62-a6f974f142a1" providerId="ADAL" clId="{B2166597-2D6C-45D0-9D5F-3BC135ECBE64}" dt="2024-09-24T08:21:23.633" v="5" actId="47"/>
        <pc:sldMkLst>
          <pc:docMk/>
          <pc:sldMk cId="2438361261" sldId="355"/>
        </pc:sldMkLst>
        <pc:graphicFrameChg chg="mod">
          <ac:chgData name="Ye, Bo /CN/EXT" userId="7b005e9d-1289-41c7-be62-a6f974f142a1" providerId="ADAL" clId="{B2166597-2D6C-45D0-9D5F-3BC135ECBE64}" dt="2024-09-24T08:21:23.633" v="5" actId="47"/>
          <ac:graphicFrameMkLst>
            <pc:docMk/>
            <pc:sldMk cId="2438361261" sldId="355"/>
            <ac:graphicFrameMk id="10" creationId="{5E0A15FF-DF67-02E9-7E89-0A782DD41496}"/>
          </ac:graphicFrameMkLst>
        </pc:graphicFrameChg>
      </pc:sldChg>
      <pc:sldChg chg="del">
        <pc:chgData name="Ye, Bo /CN/EXT" userId="7b005e9d-1289-41c7-be62-a6f974f142a1" providerId="ADAL" clId="{B2166597-2D6C-45D0-9D5F-3BC135ECBE64}" dt="2024-09-24T08:21:23.633" v="5" actId="47"/>
        <pc:sldMkLst>
          <pc:docMk/>
          <pc:sldMk cId="1385931843" sldId="356"/>
        </pc:sldMkLst>
      </pc:sldChg>
      <pc:sldChg chg="modSp del mod">
        <pc:chgData name="Ye, Bo /CN/EXT" userId="7b005e9d-1289-41c7-be62-a6f974f142a1" providerId="ADAL" clId="{B2166597-2D6C-45D0-9D5F-3BC135ECBE64}" dt="2024-09-24T08:21:23.633" v="5" actId="47"/>
        <pc:sldMkLst>
          <pc:docMk/>
          <pc:sldMk cId="1493927250" sldId="357"/>
        </pc:sldMkLst>
        <pc:graphicFrameChg chg="mod">
          <ac:chgData name="Ye, Bo /CN/EXT" userId="7b005e9d-1289-41c7-be62-a6f974f142a1" providerId="ADAL" clId="{B2166597-2D6C-45D0-9D5F-3BC135ECBE64}" dt="2024-09-24T08:21:23.633" v="5" actId="47"/>
          <ac:graphicFrameMkLst>
            <pc:docMk/>
            <pc:sldMk cId="1493927250" sldId="357"/>
            <ac:graphicFrameMk id="10" creationId="{5E0A15FF-DF67-02E9-7E89-0A782DD41496}"/>
          </ac:graphicFrameMkLst>
        </pc:graphicFrameChg>
      </pc:sldChg>
      <pc:sldChg chg="del">
        <pc:chgData name="Ye, Bo /CN/EXT" userId="7b005e9d-1289-41c7-be62-a6f974f142a1" providerId="ADAL" clId="{B2166597-2D6C-45D0-9D5F-3BC135ECBE64}" dt="2024-09-24T08:21:23.633" v="5" actId="47"/>
        <pc:sldMkLst>
          <pc:docMk/>
          <pc:sldMk cId="3939739529" sldId="358"/>
        </pc:sldMkLst>
      </pc:sldChg>
      <pc:sldChg chg="del">
        <pc:chgData name="Ye, Bo /CN/EXT" userId="7b005e9d-1289-41c7-be62-a6f974f142a1" providerId="ADAL" clId="{B2166597-2D6C-45D0-9D5F-3BC135ECBE64}" dt="2024-09-24T08:21:23.633" v="5" actId="47"/>
        <pc:sldMkLst>
          <pc:docMk/>
          <pc:sldMk cId="619782040" sldId="359"/>
        </pc:sldMkLst>
      </pc:sldChg>
      <pc:sldMasterChg chg="modSldLayout">
        <pc:chgData name="Ye, Bo /CN/EXT" userId="7b005e9d-1289-41c7-be62-a6f974f142a1" providerId="ADAL" clId="{B2166597-2D6C-45D0-9D5F-3BC135ECBE64}" dt="2024-09-24T08:32:49.380" v="135" actId="1076"/>
        <pc:sldMasterMkLst>
          <pc:docMk/>
          <pc:sldMasterMk cId="2332367059" sldId="2147483664"/>
        </pc:sldMasterMkLst>
        <pc:sldLayoutChg chg="modSp mod">
          <pc:chgData name="Ye, Bo /CN/EXT" userId="7b005e9d-1289-41c7-be62-a6f974f142a1" providerId="ADAL" clId="{B2166597-2D6C-45D0-9D5F-3BC135ECBE64}" dt="2024-09-24T08:32:49.380" v="135" actId="1076"/>
          <pc:sldLayoutMkLst>
            <pc:docMk/>
            <pc:sldMasterMk cId="2332367059" sldId="2147483664"/>
            <pc:sldLayoutMk cId="2491170140" sldId="2147483704"/>
          </pc:sldLayoutMkLst>
          <pc:picChg chg="mod">
            <ac:chgData name="Ye, Bo /CN/EXT" userId="7b005e9d-1289-41c7-be62-a6f974f142a1" providerId="ADAL" clId="{B2166597-2D6C-45D0-9D5F-3BC135ECBE64}" dt="2024-09-24T08:32:49.380" v="135" actId="1076"/>
            <ac:picMkLst>
              <pc:docMk/>
              <pc:sldMasterMk cId="2332367059" sldId="2147483664"/>
              <pc:sldLayoutMk cId="2491170140" sldId="2147483704"/>
              <ac:picMk id="5" creationId="{D97075C2-D640-40B7-B715-DE36BBB3FC47}"/>
            </ac:picMkLst>
          </pc:picChg>
        </pc:sldLayoutChg>
      </pc:sldMasterChg>
    </pc:docChg>
  </pc:docChgLst>
  <pc:docChgLst>
    <pc:chgData name="Ye, Bo /CN/EXT" userId="7b005e9d-1289-41c7-be62-a6f974f142a1" providerId="ADAL" clId="{70242063-7AC6-4AF4-B5B1-8616243F0108}"/>
    <pc:docChg chg="undo redo custSel addSld delSld modSld sldOrd modMainMaster addSection delSection modSection">
      <pc:chgData name="Ye, Bo /CN/EXT" userId="7b005e9d-1289-41c7-be62-a6f974f142a1" providerId="ADAL" clId="{70242063-7AC6-4AF4-B5B1-8616243F0108}" dt="2024-12-12T13:41:32.359" v="2701"/>
      <pc:docMkLst>
        <pc:docMk/>
      </pc:docMkLst>
      <pc:sldChg chg="del">
        <pc:chgData name="Ye, Bo /CN/EXT" userId="7b005e9d-1289-41c7-be62-a6f974f142a1" providerId="ADAL" clId="{70242063-7AC6-4AF4-B5B1-8616243F0108}" dt="2024-11-25T07:18:33.464" v="1503" actId="47"/>
        <pc:sldMkLst>
          <pc:docMk/>
          <pc:sldMk cId="409564329" sldId="256"/>
        </pc:sldMkLst>
      </pc:sldChg>
      <pc:sldChg chg="add del">
        <pc:chgData name="Ye, Bo /CN/EXT" userId="7b005e9d-1289-41c7-be62-a6f974f142a1" providerId="ADAL" clId="{70242063-7AC6-4AF4-B5B1-8616243F0108}" dt="2024-11-25T06:29:18.562" v="1290"/>
        <pc:sldMkLst>
          <pc:docMk/>
          <pc:sldMk cId="2340798528" sldId="257"/>
        </pc:sldMkLst>
      </pc:sldChg>
      <pc:sldChg chg="add del">
        <pc:chgData name="Ye, Bo /CN/EXT" userId="7b005e9d-1289-41c7-be62-a6f974f142a1" providerId="ADAL" clId="{70242063-7AC6-4AF4-B5B1-8616243F0108}" dt="2024-11-25T06:27:56.548" v="1287"/>
        <pc:sldMkLst>
          <pc:docMk/>
          <pc:sldMk cId="2417402982" sldId="257"/>
        </pc:sldMkLst>
      </pc:sldChg>
      <pc:sldChg chg="add del">
        <pc:chgData name="Ye, Bo /CN/EXT" userId="7b005e9d-1289-41c7-be62-a6f974f142a1" providerId="ADAL" clId="{70242063-7AC6-4AF4-B5B1-8616243F0108}" dt="2024-11-25T06:27:56.548" v="1287"/>
        <pc:sldMkLst>
          <pc:docMk/>
          <pc:sldMk cId="1514658821" sldId="258"/>
        </pc:sldMkLst>
      </pc:sldChg>
      <pc:sldChg chg="add del">
        <pc:chgData name="Ye, Bo /CN/EXT" userId="7b005e9d-1289-41c7-be62-a6f974f142a1" providerId="ADAL" clId="{70242063-7AC6-4AF4-B5B1-8616243F0108}" dt="2024-11-25T06:29:18.562" v="1290"/>
        <pc:sldMkLst>
          <pc:docMk/>
          <pc:sldMk cId="3960632656" sldId="258"/>
        </pc:sldMkLst>
      </pc:sldChg>
      <pc:sldChg chg="add del">
        <pc:chgData name="Ye, Bo /CN/EXT" userId="7b005e9d-1289-41c7-be62-a6f974f142a1" providerId="ADAL" clId="{70242063-7AC6-4AF4-B5B1-8616243F0108}" dt="2024-11-25T06:27:56.548" v="1287"/>
        <pc:sldMkLst>
          <pc:docMk/>
          <pc:sldMk cId="296754495" sldId="259"/>
        </pc:sldMkLst>
      </pc:sldChg>
      <pc:sldChg chg="addSp modSp add del mod">
        <pc:chgData name="Ye, Bo /CN/EXT" userId="7b005e9d-1289-41c7-be62-a6f974f142a1" providerId="ADAL" clId="{70242063-7AC6-4AF4-B5B1-8616243F0108}" dt="2024-11-25T06:31:37.515" v="1299" actId="1076"/>
        <pc:sldMkLst>
          <pc:docMk/>
          <pc:sldMk cId="1659913533" sldId="259"/>
        </pc:sldMkLst>
        <pc:spChg chg="add mod">
          <ac:chgData name="Ye, Bo /CN/EXT" userId="7b005e9d-1289-41c7-be62-a6f974f142a1" providerId="ADAL" clId="{70242063-7AC6-4AF4-B5B1-8616243F0108}" dt="2024-11-25T06:31:37.515" v="1299" actId="1076"/>
          <ac:spMkLst>
            <pc:docMk/>
            <pc:sldMk cId="1659913533" sldId="259"/>
            <ac:spMk id="2" creationId="{0420D308-2C64-E3B0-D1DF-3AAD91355F2D}"/>
          </ac:spMkLst>
        </pc:spChg>
        <pc:spChg chg="add mod">
          <ac:chgData name="Ye, Bo /CN/EXT" userId="7b005e9d-1289-41c7-be62-a6f974f142a1" providerId="ADAL" clId="{70242063-7AC6-4AF4-B5B1-8616243F0108}" dt="2024-11-25T06:31:37.515" v="1299" actId="1076"/>
          <ac:spMkLst>
            <pc:docMk/>
            <pc:sldMk cId="1659913533" sldId="259"/>
            <ac:spMk id="4" creationId="{A1E22F97-2A45-C376-63EC-071C4F860DB7}"/>
          </ac:spMkLst>
        </pc:spChg>
      </pc:sldChg>
      <pc:sldChg chg="addSp modSp">
        <pc:chgData name="Ye, Bo /CN/EXT" userId="7b005e9d-1289-41c7-be62-a6f974f142a1" providerId="ADAL" clId="{70242063-7AC6-4AF4-B5B1-8616243F0108}" dt="2024-11-25T07:22:58.367" v="1506"/>
        <pc:sldMkLst>
          <pc:docMk/>
          <pc:sldMk cId="531793735" sldId="260"/>
        </pc:sldMkLst>
        <pc:spChg chg="add mod">
          <ac:chgData name="Ye, Bo /CN/EXT" userId="7b005e9d-1289-41c7-be62-a6f974f142a1" providerId="ADAL" clId="{70242063-7AC6-4AF4-B5B1-8616243F0108}" dt="2024-11-25T07:22:58.367" v="1506"/>
          <ac:spMkLst>
            <pc:docMk/>
            <pc:sldMk cId="531793735" sldId="260"/>
            <ac:spMk id="2" creationId="{F52B5F78-3F35-71D5-990E-27321378E5F6}"/>
          </ac:spMkLst>
        </pc:spChg>
        <pc:spChg chg="add mod">
          <ac:chgData name="Ye, Bo /CN/EXT" userId="7b005e9d-1289-41c7-be62-a6f974f142a1" providerId="ADAL" clId="{70242063-7AC6-4AF4-B5B1-8616243F0108}" dt="2024-11-25T07:22:58.367" v="1506"/>
          <ac:spMkLst>
            <pc:docMk/>
            <pc:sldMk cId="531793735" sldId="260"/>
            <ac:spMk id="4" creationId="{A63A7670-0836-1067-9EE3-EE414E0ACEB8}"/>
          </ac:spMkLst>
        </pc:spChg>
      </pc:sldChg>
      <pc:sldChg chg="add del">
        <pc:chgData name="Ye, Bo /CN/EXT" userId="7b005e9d-1289-41c7-be62-a6f974f142a1" providerId="ADAL" clId="{70242063-7AC6-4AF4-B5B1-8616243F0108}" dt="2024-11-25T06:27:56.548" v="1287"/>
        <pc:sldMkLst>
          <pc:docMk/>
          <pc:sldMk cId="1994399092" sldId="260"/>
        </pc:sldMkLst>
      </pc:sldChg>
      <pc:sldChg chg="add del">
        <pc:chgData name="Ye, Bo /CN/EXT" userId="7b005e9d-1289-41c7-be62-a6f974f142a1" providerId="ADAL" clId="{70242063-7AC6-4AF4-B5B1-8616243F0108}" dt="2024-11-25T06:27:56.548" v="1287"/>
        <pc:sldMkLst>
          <pc:docMk/>
          <pc:sldMk cId="725875297" sldId="261"/>
        </pc:sldMkLst>
      </pc:sldChg>
      <pc:sldChg chg="addSp delSp modSp mod">
        <pc:chgData name="Ye, Bo /CN/EXT" userId="7b005e9d-1289-41c7-be62-a6f974f142a1" providerId="ADAL" clId="{70242063-7AC6-4AF4-B5B1-8616243F0108}" dt="2024-11-25T14:24:01.748" v="2364"/>
        <pc:sldMkLst>
          <pc:docMk/>
          <pc:sldMk cId="2493023133" sldId="264"/>
        </pc:sldMkLst>
        <pc:spChg chg="add del">
          <ac:chgData name="Ye, Bo /CN/EXT" userId="7b005e9d-1289-41c7-be62-a6f974f142a1" providerId="ADAL" clId="{70242063-7AC6-4AF4-B5B1-8616243F0108}" dt="2024-11-25T14:24:00.033" v="2362" actId="478"/>
          <ac:spMkLst>
            <pc:docMk/>
            <pc:sldMk cId="2493023133" sldId="264"/>
            <ac:spMk id="2" creationId="{0A7EFD16-2F0F-931F-BB80-C763BD9BE2BE}"/>
          </ac:spMkLst>
        </pc:spChg>
        <pc:spChg chg="add mod">
          <ac:chgData name="Ye, Bo /CN/EXT" userId="7b005e9d-1289-41c7-be62-a6f974f142a1" providerId="ADAL" clId="{70242063-7AC6-4AF4-B5B1-8616243F0108}" dt="2024-11-25T14:24:01.748" v="2364"/>
          <ac:spMkLst>
            <pc:docMk/>
            <pc:sldMk cId="2493023133" sldId="264"/>
            <ac:spMk id="3" creationId="{9B0BA7A0-915E-F167-7423-83D3C0E05235}"/>
          </ac:spMkLst>
        </pc:spChg>
        <pc:spChg chg="add del mod">
          <ac:chgData name="Ye, Bo /CN/EXT" userId="7b005e9d-1289-41c7-be62-a6f974f142a1" providerId="ADAL" clId="{70242063-7AC6-4AF4-B5B1-8616243F0108}" dt="2024-11-25T14:24:00.033" v="2362" actId="478"/>
          <ac:spMkLst>
            <pc:docMk/>
            <pc:sldMk cId="2493023133" sldId="264"/>
            <ac:spMk id="6" creationId="{740769B2-9C68-A8E9-BD8C-A104CC90265F}"/>
          </ac:spMkLst>
        </pc:spChg>
      </pc:sldChg>
      <pc:sldChg chg="addSp delSp modSp del mod">
        <pc:chgData name="Ye, Bo /CN/EXT" userId="7b005e9d-1289-41c7-be62-a6f974f142a1" providerId="ADAL" clId="{70242063-7AC6-4AF4-B5B1-8616243F0108}" dt="2024-11-25T14:22:08.247" v="2353" actId="47"/>
        <pc:sldMkLst>
          <pc:docMk/>
          <pc:sldMk cId="807955397" sldId="265"/>
        </pc:sldMkLst>
        <pc:spChg chg="add">
          <ac:chgData name="Ye, Bo /CN/EXT" userId="7b005e9d-1289-41c7-be62-a6f974f142a1" providerId="ADAL" clId="{70242063-7AC6-4AF4-B5B1-8616243F0108}" dt="2024-11-20T00:50:11.095" v="25"/>
          <ac:spMkLst>
            <pc:docMk/>
            <pc:sldMk cId="807955397" sldId="265"/>
            <ac:spMk id="2" creationId="{ACCC2181-DA3E-E92B-0992-BEC7FD5DC722}"/>
          </ac:spMkLst>
        </pc:spChg>
        <pc:spChg chg="add">
          <ac:chgData name="Ye, Bo /CN/EXT" userId="7b005e9d-1289-41c7-be62-a6f974f142a1" providerId="ADAL" clId="{70242063-7AC6-4AF4-B5B1-8616243F0108}" dt="2024-11-21T07:13:01.932" v="199"/>
          <ac:spMkLst>
            <pc:docMk/>
            <pc:sldMk cId="807955397" sldId="265"/>
            <ac:spMk id="2" creationId="{C69C7CDD-C6EB-11DE-B40B-444AD2CAEB15}"/>
          </ac:spMkLst>
        </pc:spChg>
        <pc:spChg chg="add mod">
          <ac:chgData name="Ye, Bo /CN/EXT" userId="7b005e9d-1289-41c7-be62-a6f974f142a1" providerId="ADAL" clId="{70242063-7AC6-4AF4-B5B1-8616243F0108}" dt="2024-11-25T02:17:27.778" v="264"/>
          <ac:spMkLst>
            <pc:docMk/>
            <pc:sldMk cId="807955397" sldId="265"/>
            <ac:spMk id="2" creationId="{DABB7EE5-F633-2A94-EC33-EB21ED36C2BD}"/>
          </ac:spMkLst>
        </pc:spChg>
        <pc:spChg chg="add del">
          <ac:chgData name="Ye, Bo /CN/EXT" userId="7b005e9d-1289-41c7-be62-a6f974f142a1" providerId="ADAL" clId="{70242063-7AC6-4AF4-B5B1-8616243F0108}" dt="2024-11-25T02:20:09.833" v="276" actId="22"/>
          <ac:spMkLst>
            <pc:docMk/>
            <pc:sldMk cId="807955397" sldId="265"/>
            <ac:spMk id="5" creationId="{AA6D2B51-A151-321A-35AA-323DC3178095}"/>
          </ac:spMkLst>
        </pc:spChg>
        <pc:spChg chg="mod">
          <ac:chgData name="Ye, Bo /CN/EXT" userId="7b005e9d-1289-41c7-be62-a6f974f142a1" providerId="ADAL" clId="{70242063-7AC6-4AF4-B5B1-8616243F0108}" dt="2024-11-25T14:21:56.262" v="2352" actId="20577"/>
          <ac:spMkLst>
            <pc:docMk/>
            <pc:sldMk cId="807955397" sldId="265"/>
            <ac:spMk id="12" creationId="{425EAE13-4D58-1C72-13C5-8AB0B8FA39EF}"/>
          </ac:spMkLst>
        </pc:spChg>
        <pc:picChg chg="add mod">
          <ac:chgData name="Ye, Bo /CN/EXT" userId="7b005e9d-1289-41c7-be62-a6f974f142a1" providerId="ADAL" clId="{70242063-7AC6-4AF4-B5B1-8616243F0108}" dt="2024-11-25T02:28:20.306" v="325" actId="1076"/>
          <ac:picMkLst>
            <pc:docMk/>
            <pc:sldMk cId="807955397" sldId="265"/>
            <ac:picMk id="7" creationId="{7D2D50D1-FE3A-51A9-4507-8F0615D3FDA5}"/>
          </ac:picMkLst>
        </pc:picChg>
      </pc:sldChg>
      <pc:sldChg chg="addSp delSp modSp add mod">
        <pc:chgData name="Ye, Bo /CN/EXT" userId="7b005e9d-1289-41c7-be62-a6f974f142a1" providerId="ADAL" clId="{70242063-7AC6-4AF4-B5B1-8616243F0108}" dt="2024-11-25T13:13:14.550" v="2283" actId="478"/>
        <pc:sldMkLst>
          <pc:docMk/>
          <pc:sldMk cId="1314749262" sldId="270"/>
        </pc:sldMkLst>
        <pc:spChg chg="mod">
          <ac:chgData name="Ye, Bo /CN/EXT" userId="7b005e9d-1289-41c7-be62-a6f974f142a1" providerId="ADAL" clId="{70242063-7AC6-4AF4-B5B1-8616243F0108}" dt="2024-11-25T13:13:02.506" v="2279"/>
          <ac:spMkLst>
            <pc:docMk/>
            <pc:sldMk cId="1314749262" sldId="270"/>
            <ac:spMk id="3" creationId="{6D4A0C77-3ED9-B74C-8823-30518515F482}"/>
          </ac:spMkLst>
        </pc:spChg>
        <pc:spChg chg="add del mod">
          <ac:chgData name="Ye, Bo /CN/EXT" userId="7b005e9d-1289-41c7-be62-a6f974f142a1" providerId="ADAL" clId="{70242063-7AC6-4AF4-B5B1-8616243F0108}" dt="2024-11-25T13:13:08.943" v="2281" actId="478"/>
          <ac:spMkLst>
            <pc:docMk/>
            <pc:sldMk cId="1314749262" sldId="270"/>
            <ac:spMk id="5" creationId="{4857EDF6-88CF-78C7-45EF-8963360C414E}"/>
          </ac:spMkLst>
        </pc:spChg>
        <pc:spChg chg="del">
          <ac:chgData name="Ye, Bo /CN/EXT" userId="7b005e9d-1289-41c7-be62-a6f974f142a1" providerId="ADAL" clId="{70242063-7AC6-4AF4-B5B1-8616243F0108}" dt="2024-11-25T13:13:14.494" v="2282" actId="478"/>
          <ac:spMkLst>
            <pc:docMk/>
            <pc:sldMk cId="1314749262" sldId="270"/>
            <ac:spMk id="6" creationId="{DA9C0A32-03C5-47C4-89E1-E01B284854C8}"/>
          </ac:spMkLst>
        </pc:spChg>
        <pc:spChg chg="del">
          <ac:chgData name="Ye, Bo /CN/EXT" userId="7b005e9d-1289-41c7-be62-a6f974f142a1" providerId="ADAL" clId="{70242063-7AC6-4AF4-B5B1-8616243F0108}" dt="2024-11-25T13:13:07.146" v="2280" actId="478"/>
          <ac:spMkLst>
            <pc:docMk/>
            <pc:sldMk cId="1314749262" sldId="270"/>
            <ac:spMk id="7" creationId="{B8709045-BB09-4705-B478-D88493F07835}"/>
          </ac:spMkLst>
        </pc:spChg>
        <pc:spChg chg="add del mod">
          <ac:chgData name="Ye, Bo /CN/EXT" userId="7b005e9d-1289-41c7-be62-a6f974f142a1" providerId="ADAL" clId="{70242063-7AC6-4AF4-B5B1-8616243F0108}" dt="2024-11-25T13:13:14.550" v="2283" actId="478"/>
          <ac:spMkLst>
            <pc:docMk/>
            <pc:sldMk cId="1314749262" sldId="270"/>
            <ac:spMk id="9" creationId="{6D702D01-2B9A-DC6C-97C4-B48FA02E91DC}"/>
          </ac:spMkLst>
        </pc:spChg>
      </pc:sldChg>
      <pc:sldChg chg="modSp del mod ord">
        <pc:chgData name="Ye, Bo /CN/EXT" userId="7b005e9d-1289-41c7-be62-a6f974f142a1" providerId="ADAL" clId="{70242063-7AC6-4AF4-B5B1-8616243F0108}" dt="2024-11-25T11:05:42.666" v="2073" actId="47"/>
        <pc:sldMkLst>
          <pc:docMk/>
          <pc:sldMk cId="3235681477" sldId="270"/>
        </pc:sldMkLst>
        <pc:spChg chg="mod">
          <ac:chgData name="Ye, Bo /CN/EXT" userId="7b005e9d-1289-41c7-be62-a6f974f142a1" providerId="ADAL" clId="{70242063-7AC6-4AF4-B5B1-8616243F0108}" dt="2024-11-20T00:53:37.499" v="47"/>
          <ac:spMkLst>
            <pc:docMk/>
            <pc:sldMk cId="3235681477" sldId="270"/>
            <ac:spMk id="3" creationId="{1D04003B-230C-2BB1-3AE8-21C519CC2EDC}"/>
          </ac:spMkLst>
        </pc:spChg>
        <pc:spChg chg="mod">
          <ac:chgData name="Ye, Bo /CN/EXT" userId="7b005e9d-1289-41c7-be62-a6f974f142a1" providerId="ADAL" clId="{70242063-7AC6-4AF4-B5B1-8616243F0108}" dt="2024-11-20T00:54:48.818" v="84" actId="14100"/>
          <ac:spMkLst>
            <pc:docMk/>
            <pc:sldMk cId="3235681477" sldId="270"/>
            <ac:spMk id="5" creationId="{EF252DFF-679B-32B4-C823-9F09BC7FECB3}"/>
          </ac:spMkLst>
        </pc:spChg>
      </pc:sldChg>
      <pc:sldChg chg="modSp mod">
        <pc:chgData name="Ye, Bo /CN/EXT" userId="7b005e9d-1289-41c7-be62-a6f974f142a1" providerId="ADAL" clId="{70242063-7AC6-4AF4-B5B1-8616243F0108}" dt="2024-12-12T02:30:11.524" v="2658" actId="20577"/>
        <pc:sldMkLst>
          <pc:docMk/>
          <pc:sldMk cId="1592994888" sldId="278"/>
        </pc:sldMkLst>
        <pc:spChg chg="mod">
          <ac:chgData name="Ye, Bo /CN/EXT" userId="7b005e9d-1289-41c7-be62-a6f974f142a1" providerId="ADAL" clId="{70242063-7AC6-4AF4-B5B1-8616243F0108}" dt="2024-12-10T01:13:16.004" v="2453" actId="20577"/>
          <ac:spMkLst>
            <pc:docMk/>
            <pc:sldMk cId="1592994888" sldId="278"/>
            <ac:spMk id="2" creationId="{56102024-82A2-5B49-98F9-2A93B212B2C0}"/>
          </ac:spMkLst>
        </pc:spChg>
        <pc:spChg chg="mod">
          <ac:chgData name="Ye, Bo /CN/EXT" userId="7b005e9d-1289-41c7-be62-a6f974f142a1" providerId="ADAL" clId="{70242063-7AC6-4AF4-B5B1-8616243F0108}" dt="2024-11-26T11:33:00.880" v="2429" actId="404"/>
          <ac:spMkLst>
            <pc:docMk/>
            <pc:sldMk cId="1592994888" sldId="278"/>
            <ac:spMk id="5" creationId="{D804357D-78EB-1CB1-09A1-9F5737D006A0}"/>
          </ac:spMkLst>
        </pc:spChg>
        <pc:spChg chg="mod">
          <ac:chgData name="Ye, Bo /CN/EXT" userId="7b005e9d-1289-41c7-be62-a6f974f142a1" providerId="ADAL" clId="{70242063-7AC6-4AF4-B5B1-8616243F0108}" dt="2024-12-12T02:30:11.524" v="2658" actId="20577"/>
          <ac:spMkLst>
            <pc:docMk/>
            <pc:sldMk cId="1592994888" sldId="278"/>
            <ac:spMk id="6" creationId="{B948E83D-0A0E-48F7-5067-9068886A59C9}"/>
          </ac:spMkLst>
        </pc:spChg>
      </pc:sldChg>
      <pc:sldChg chg="modSp mod">
        <pc:chgData name="Ye, Bo /CN/EXT" userId="7b005e9d-1289-41c7-be62-a6f974f142a1" providerId="ADAL" clId="{70242063-7AC6-4AF4-B5B1-8616243F0108}" dt="2024-11-25T11:20:37.697" v="2195" actId="20577"/>
        <pc:sldMkLst>
          <pc:docMk/>
          <pc:sldMk cId="2036290732" sldId="281"/>
        </pc:sldMkLst>
        <pc:spChg chg="mod">
          <ac:chgData name="Ye, Bo /CN/EXT" userId="7b005e9d-1289-41c7-be62-a6f974f142a1" providerId="ADAL" clId="{70242063-7AC6-4AF4-B5B1-8616243F0108}" dt="2024-11-25T11:20:37.697" v="2195" actId="20577"/>
          <ac:spMkLst>
            <pc:docMk/>
            <pc:sldMk cId="2036290732" sldId="281"/>
            <ac:spMk id="2" creationId="{049DBE95-5C75-1B39-6958-7A492FBDAE85}"/>
          </ac:spMkLst>
        </pc:spChg>
      </pc:sldChg>
      <pc:sldChg chg="modSp del mod">
        <pc:chgData name="Ye, Bo /CN/EXT" userId="7b005e9d-1289-41c7-be62-a6f974f142a1" providerId="ADAL" clId="{70242063-7AC6-4AF4-B5B1-8616243F0108}" dt="2024-11-20T01:06:18.162" v="86" actId="47"/>
        <pc:sldMkLst>
          <pc:docMk/>
          <pc:sldMk cId="3209909678" sldId="282"/>
        </pc:sldMkLst>
        <pc:graphicFrameChg chg="modGraphic">
          <ac:chgData name="Ye, Bo /CN/EXT" userId="7b005e9d-1289-41c7-be62-a6f974f142a1" providerId="ADAL" clId="{70242063-7AC6-4AF4-B5B1-8616243F0108}" dt="2024-11-20T01:06:14.573" v="85" actId="2164"/>
          <ac:graphicFrameMkLst>
            <pc:docMk/>
            <pc:sldMk cId="3209909678" sldId="282"/>
            <ac:graphicFrameMk id="6" creationId="{0FA35B07-D9E8-B089-D38A-5E4B07EE4206}"/>
          </ac:graphicFrameMkLst>
        </pc:graphicFrameChg>
      </pc:sldChg>
      <pc:sldChg chg="del">
        <pc:chgData name="Ye, Bo /CN/EXT" userId="7b005e9d-1289-41c7-be62-a6f974f142a1" providerId="ADAL" clId="{70242063-7AC6-4AF4-B5B1-8616243F0108}" dt="2024-11-20T00:23:41.653" v="1" actId="47"/>
        <pc:sldMkLst>
          <pc:docMk/>
          <pc:sldMk cId="3782086119" sldId="283"/>
        </pc:sldMkLst>
      </pc:sldChg>
      <pc:sldChg chg="addSp modSp del mod ord">
        <pc:chgData name="Ye, Bo /CN/EXT" userId="7b005e9d-1289-41c7-be62-a6f974f142a1" providerId="ADAL" clId="{70242063-7AC6-4AF4-B5B1-8616243F0108}" dt="2024-11-25T08:52:04.229" v="1727" actId="47"/>
        <pc:sldMkLst>
          <pc:docMk/>
          <pc:sldMk cId="1842091681" sldId="287"/>
        </pc:sldMkLst>
        <pc:spChg chg="add mod">
          <ac:chgData name="Ye, Bo /CN/EXT" userId="7b005e9d-1289-41c7-be62-a6f974f142a1" providerId="ADAL" clId="{70242063-7AC6-4AF4-B5B1-8616243F0108}" dt="2024-11-21T07:59:05.026" v="218" actId="404"/>
          <ac:spMkLst>
            <pc:docMk/>
            <pc:sldMk cId="1842091681" sldId="287"/>
            <ac:spMk id="2" creationId="{FF21DDA4-45FE-A9A8-8D6B-2A4E7407C5ED}"/>
          </ac:spMkLst>
        </pc:spChg>
        <pc:spChg chg="mod">
          <ac:chgData name="Ye, Bo /CN/EXT" userId="7b005e9d-1289-41c7-be62-a6f974f142a1" providerId="ADAL" clId="{70242063-7AC6-4AF4-B5B1-8616243F0108}" dt="2024-11-20T01:08:20.236" v="136" actId="20577"/>
          <ac:spMkLst>
            <pc:docMk/>
            <pc:sldMk cId="1842091681" sldId="287"/>
            <ac:spMk id="5" creationId="{EF252DFF-679B-32B4-C823-9F09BC7FECB3}"/>
          </ac:spMkLst>
        </pc:spChg>
        <pc:spChg chg="mod">
          <ac:chgData name="Ye, Bo /CN/EXT" userId="7b005e9d-1289-41c7-be62-a6f974f142a1" providerId="ADAL" clId="{70242063-7AC6-4AF4-B5B1-8616243F0108}" dt="2024-11-20T01:08:29.357" v="143"/>
          <ac:spMkLst>
            <pc:docMk/>
            <pc:sldMk cId="1842091681" sldId="287"/>
            <ac:spMk id="6" creationId="{6CFDBDB1-B5B5-F2C4-367A-35F5C3DF4E0C}"/>
          </ac:spMkLst>
        </pc:spChg>
      </pc:sldChg>
      <pc:sldChg chg="del">
        <pc:chgData name="Ye, Bo /CN/EXT" userId="7b005e9d-1289-41c7-be62-a6f974f142a1" providerId="ADAL" clId="{70242063-7AC6-4AF4-B5B1-8616243F0108}" dt="2024-11-20T00:23:35.825" v="0" actId="47"/>
        <pc:sldMkLst>
          <pc:docMk/>
          <pc:sldMk cId="2220827149" sldId="288"/>
        </pc:sldMkLst>
      </pc:sldChg>
      <pc:sldChg chg="addSp delSp modSp add del mod setBg modClrScheme chgLayout">
        <pc:chgData name="Ye, Bo /CN/EXT" userId="7b005e9d-1289-41c7-be62-a6f974f142a1" providerId="ADAL" clId="{70242063-7AC6-4AF4-B5B1-8616243F0108}" dt="2024-11-25T08:51:54.726" v="1725" actId="47"/>
        <pc:sldMkLst>
          <pc:docMk/>
          <pc:sldMk cId="2787439619" sldId="288"/>
        </pc:sldMkLst>
        <pc:spChg chg="add mod">
          <ac:chgData name="Ye, Bo /CN/EXT" userId="7b005e9d-1289-41c7-be62-a6f974f142a1" providerId="ADAL" clId="{70242063-7AC6-4AF4-B5B1-8616243F0108}" dt="2024-11-21T08:02:49.612" v="224" actId="255"/>
          <ac:spMkLst>
            <pc:docMk/>
            <pc:sldMk cId="2787439619" sldId="288"/>
            <ac:spMk id="2" creationId="{778B93A5-462D-68C2-798B-CDF7606C8E6A}"/>
          </ac:spMkLst>
        </pc:spChg>
        <pc:spChg chg="add mod">
          <ac:chgData name="Ye, Bo /CN/EXT" userId="7b005e9d-1289-41c7-be62-a6f974f142a1" providerId="ADAL" clId="{70242063-7AC6-4AF4-B5B1-8616243F0108}" dt="2024-11-20T01:06:33.903" v="90"/>
          <ac:spMkLst>
            <pc:docMk/>
            <pc:sldMk cId="2787439619" sldId="288"/>
            <ac:spMk id="2" creationId="{BC711565-9DF3-6010-C1A1-0217FDD9E6D3}"/>
          </ac:spMkLst>
        </pc:spChg>
        <pc:spChg chg="mod">
          <ac:chgData name="Ye, Bo /CN/EXT" userId="7b005e9d-1289-41c7-be62-a6f974f142a1" providerId="ADAL" clId="{70242063-7AC6-4AF4-B5B1-8616243F0108}" dt="2024-11-20T01:10:12.103" v="152" actId="26606"/>
          <ac:spMkLst>
            <pc:docMk/>
            <pc:sldMk cId="2787439619" sldId="288"/>
            <ac:spMk id="3" creationId="{1D04003B-230C-2BB1-3AE8-21C519CC2EDC}"/>
          </ac:spMkLst>
        </pc:spChg>
        <pc:spChg chg="add">
          <ac:chgData name="Ye, Bo /CN/EXT" userId="7b005e9d-1289-41c7-be62-a6f974f142a1" providerId="ADAL" clId="{70242063-7AC6-4AF4-B5B1-8616243F0108}" dt="2024-11-21T08:02:37.104" v="220"/>
          <ac:spMkLst>
            <pc:docMk/>
            <pc:sldMk cId="2787439619" sldId="288"/>
            <ac:spMk id="4" creationId="{BE2DB8A6-A354-3D38-1E06-1BA61BB6800A}"/>
          </ac:spMkLst>
        </pc:spChg>
        <pc:spChg chg="add del mod">
          <ac:chgData name="Ye, Bo /CN/EXT" userId="7b005e9d-1289-41c7-be62-a6f974f142a1" providerId="ADAL" clId="{70242063-7AC6-4AF4-B5B1-8616243F0108}" dt="2024-11-20T01:10:12.103" v="152" actId="26606"/>
          <ac:spMkLst>
            <pc:docMk/>
            <pc:sldMk cId="2787439619" sldId="288"/>
            <ac:spMk id="5" creationId="{EF252DFF-679B-32B4-C823-9F09BC7FECB3}"/>
          </ac:spMkLst>
        </pc:spChg>
        <pc:spChg chg="add del mod">
          <ac:chgData name="Ye, Bo /CN/EXT" userId="7b005e9d-1289-41c7-be62-a6f974f142a1" providerId="ADAL" clId="{70242063-7AC6-4AF4-B5B1-8616243F0108}" dt="2024-11-20T01:09:59.895" v="150" actId="26606"/>
          <ac:spMkLst>
            <pc:docMk/>
            <pc:sldMk cId="2787439619" sldId="288"/>
            <ac:spMk id="10" creationId="{0B232753-AD78-97AA-6326-0CD3993385A7}"/>
          </ac:spMkLst>
        </pc:spChg>
        <pc:spChg chg="add del mod">
          <ac:chgData name="Ye, Bo /CN/EXT" userId="7b005e9d-1289-41c7-be62-a6f974f142a1" providerId="ADAL" clId="{70242063-7AC6-4AF4-B5B1-8616243F0108}" dt="2024-11-20T01:09:57.214" v="146" actId="26606"/>
          <ac:spMkLst>
            <pc:docMk/>
            <pc:sldMk cId="2787439619" sldId="288"/>
            <ac:spMk id="11" creationId="{652DAB71-3577-B59C-B15C-A53AAEE839EB}"/>
          </ac:spMkLst>
        </pc:spChg>
        <pc:spChg chg="add del mod">
          <ac:chgData name="Ye, Bo /CN/EXT" userId="7b005e9d-1289-41c7-be62-a6f974f142a1" providerId="ADAL" clId="{70242063-7AC6-4AF4-B5B1-8616243F0108}" dt="2024-11-20T01:09:59.895" v="150" actId="26606"/>
          <ac:spMkLst>
            <pc:docMk/>
            <pc:sldMk cId="2787439619" sldId="288"/>
            <ac:spMk id="12" creationId="{14F10983-1339-83AE-D7C4-47443A361A62}"/>
          </ac:spMkLst>
        </pc:spChg>
        <pc:spChg chg="add del mod">
          <ac:chgData name="Ye, Bo /CN/EXT" userId="7b005e9d-1289-41c7-be62-a6f974f142a1" providerId="ADAL" clId="{70242063-7AC6-4AF4-B5B1-8616243F0108}" dt="2024-11-20T01:09:57.214" v="146" actId="26606"/>
          <ac:spMkLst>
            <pc:docMk/>
            <pc:sldMk cId="2787439619" sldId="288"/>
            <ac:spMk id="13" creationId="{8712C276-DFF1-2D8E-564F-60C270516218}"/>
          </ac:spMkLst>
        </pc:spChg>
        <pc:spChg chg="add del mod">
          <ac:chgData name="Ye, Bo /CN/EXT" userId="7b005e9d-1289-41c7-be62-a6f974f142a1" providerId="ADAL" clId="{70242063-7AC6-4AF4-B5B1-8616243F0108}" dt="2024-11-20T01:09:59.895" v="150" actId="26606"/>
          <ac:spMkLst>
            <pc:docMk/>
            <pc:sldMk cId="2787439619" sldId="288"/>
            <ac:spMk id="14" creationId="{ECC68808-A68B-4FD9-264D-F7FAEE7A6EEA}"/>
          </ac:spMkLst>
        </pc:spChg>
        <pc:spChg chg="add del mod">
          <ac:chgData name="Ye, Bo /CN/EXT" userId="7b005e9d-1289-41c7-be62-a6f974f142a1" providerId="ADAL" clId="{70242063-7AC6-4AF4-B5B1-8616243F0108}" dt="2024-11-20T01:09:57.214" v="146" actId="26606"/>
          <ac:spMkLst>
            <pc:docMk/>
            <pc:sldMk cId="2787439619" sldId="288"/>
            <ac:spMk id="15" creationId="{6EC27EA2-7A01-1918-3BA7-6A2858E78489}"/>
          </ac:spMkLst>
        </pc:spChg>
        <pc:spChg chg="add del mod">
          <ac:chgData name="Ye, Bo /CN/EXT" userId="7b005e9d-1289-41c7-be62-a6f974f142a1" providerId="ADAL" clId="{70242063-7AC6-4AF4-B5B1-8616243F0108}" dt="2024-11-20T01:09:59.895" v="150" actId="26606"/>
          <ac:spMkLst>
            <pc:docMk/>
            <pc:sldMk cId="2787439619" sldId="288"/>
            <ac:spMk id="16" creationId="{1EB6672D-2702-488C-9FC2-53CDD8D6F24E}"/>
          </ac:spMkLst>
        </pc:spChg>
        <pc:spChg chg="add del mod">
          <ac:chgData name="Ye, Bo /CN/EXT" userId="7b005e9d-1289-41c7-be62-a6f974f142a1" providerId="ADAL" clId="{70242063-7AC6-4AF4-B5B1-8616243F0108}" dt="2024-11-20T01:09:57.214" v="146" actId="26606"/>
          <ac:spMkLst>
            <pc:docMk/>
            <pc:sldMk cId="2787439619" sldId="288"/>
            <ac:spMk id="17" creationId="{6278E257-FBA7-4FAB-0FB6-3F5A47F3359B}"/>
          </ac:spMkLst>
        </pc:spChg>
        <pc:spChg chg="add del mod">
          <ac:chgData name="Ye, Bo /CN/EXT" userId="7b005e9d-1289-41c7-be62-a6f974f142a1" providerId="ADAL" clId="{70242063-7AC6-4AF4-B5B1-8616243F0108}" dt="2024-11-20T01:10:12.103" v="152" actId="26606"/>
          <ac:spMkLst>
            <pc:docMk/>
            <pc:sldMk cId="2787439619" sldId="288"/>
            <ac:spMk id="18" creationId="{13509D55-2B5F-A433-5239-5CF67ADB253C}"/>
          </ac:spMkLst>
        </pc:spChg>
        <pc:spChg chg="add del mod">
          <ac:chgData name="Ye, Bo /CN/EXT" userId="7b005e9d-1289-41c7-be62-a6f974f142a1" providerId="ADAL" clId="{70242063-7AC6-4AF4-B5B1-8616243F0108}" dt="2024-11-20T01:09:58.473" v="148" actId="26606"/>
          <ac:spMkLst>
            <pc:docMk/>
            <pc:sldMk cId="2787439619" sldId="288"/>
            <ac:spMk id="19" creationId="{6630CE50-33F8-92FF-0775-38A90D7C61C7}"/>
          </ac:spMkLst>
        </pc:spChg>
        <pc:spChg chg="add del mod">
          <ac:chgData name="Ye, Bo /CN/EXT" userId="7b005e9d-1289-41c7-be62-a6f974f142a1" providerId="ADAL" clId="{70242063-7AC6-4AF4-B5B1-8616243F0108}" dt="2024-11-20T01:09:58.473" v="148" actId="26606"/>
          <ac:spMkLst>
            <pc:docMk/>
            <pc:sldMk cId="2787439619" sldId="288"/>
            <ac:spMk id="20" creationId="{09BE35F2-C08F-0424-B256-0E325701474C}"/>
          </ac:spMkLst>
        </pc:spChg>
        <pc:spChg chg="add del mod">
          <ac:chgData name="Ye, Bo /CN/EXT" userId="7b005e9d-1289-41c7-be62-a6f974f142a1" providerId="ADAL" clId="{70242063-7AC6-4AF4-B5B1-8616243F0108}" dt="2024-11-20T01:09:58.473" v="148" actId="26606"/>
          <ac:spMkLst>
            <pc:docMk/>
            <pc:sldMk cId="2787439619" sldId="288"/>
            <ac:spMk id="21" creationId="{DF906AD0-4701-229B-6EA2-762AFD0E9C02}"/>
          </ac:spMkLst>
        </pc:spChg>
        <pc:spChg chg="add del mod">
          <ac:chgData name="Ye, Bo /CN/EXT" userId="7b005e9d-1289-41c7-be62-a6f974f142a1" providerId="ADAL" clId="{70242063-7AC6-4AF4-B5B1-8616243F0108}" dt="2024-11-20T01:09:58.473" v="148" actId="26606"/>
          <ac:spMkLst>
            <pc:docMk/>
            <pc:sldMk cId="2787439619" sldId="288"/>
            <ac:spMk id="22" creationId="{26204473-5662-3092-60BF-03AED1D8E628}"/>
          </ac:spMkLst>
        </pc:spChg>
        <pc:spChg chg="add del mod">
          <ac:chgData name="Ye, Bo /CN/EXT" userId="7b005e9d-1289-41c7-be62-a6f974f142a1" providerId="ADAL" clId="{70242063-7AC6-4AF4-B5B1-8616243F0108}" dt="2024-11-20T01:09:59.895" v="150" actId="26606"/>
          <ac:spMkLst>
            <pc:docMk/>
            <pc:sldMk cId="2787439619" sldId="288"/>
            <ac:spMk id="25" creationId="{EF252DFF-679B-32B4-C823-9F09BC7FECB3}"/>
          </ac:spMkLst>
        </pc:spChg>
        <pc:spChg chg="add del mod">
          <ac:chgData name="Ye, Bo /CN/EXT" userId="7b005e9d-1289-41c7-be62-a6f974f142a1" providerId="ADAL" clId="{70242063-7AC6-4AF4-B5B1-8616243F0108}" dt="2024-11-20T01:10:12.103" v="152" actId="26606"/>
          <ac:spMkLst>
            <pc:docMk/>
            <pc:sldMk cId="2787439619" sldId="288"/>
            <ac:spMk id="27" creationId="{A52A3026-C96C-6CB1-F20E-ED54698552C5}"/>
          </ac:spMkLst>
        </pc:spChg>
        <pc:spChg chg="add del mod">
          <ac:chgData name="Ye, Bo /CN/EXT" userId="7b005e9d-1289-41c7-be62-a6f974f142a1" providerId="ADAL" clId="{70242063-7AC6-4AF4-B5B1-8616243F0108}" dt="2024-11-20T01:10:12.103" v="152" actId="26606"/>
          <ac:spMkLst>
            <pc:docMk/>
            <pc:sldMk cId="2787439619" sldId="288"/>
            <ac:spMk id="28" creationId="{D965FEC1-5119-548C-8E84-DD3F2CF64431}"/>
          </ac:spMkLst>
        </pc:spChg>
        <pc:spChg chg="add del mod">
          <ac:chgData name="Ye, Bo /CN/EXT" userId="7b005e9d-1289-41c7-be62-a6f974f142a1" providerId="ADAL" clId="{70242063-7AC6-4AF4-B5B1-8616243F0108}" dt="2024-11-20T01:10:12.103" v="152" actId="26606"/>
          <ac:spMkLst>
            <pc:docMk/>
            <pc:sldMk cId="2787439619" sldId="288"/>
            <ac:spMk id="29" creationId="{087DF63E-03D9-B9EF-AF6E-2FDECFE40359}"/>
          </ac:spMkLst>
        </pc:spChg>
        <pc:spChg chg="add del mod">
          <ac:chgData name="Ye, Bo /CN/EXT" userId="7b005e9d-1289-41c7-be62-a6f974f142a1" providerId="ADAL" clId="{70242063-7AC6-4AF4-B5B1-8616243F0108}" dt="2024-11-20T01:10:12.103" v="152" actId="26606"/>
          <ac:spMkLst>
            <pc:docMk/>
            <pc:sldMk cId="2787439619" sldId="288"/>
            <ac:spMk id="30" creationId="{1DE5DF31-D5C7-8FF2-D6B9-0168C1748C6C}"/>
          </ac:spMkLst>
        </pc:spChg>
        <pc:spChg chg="add del mod">
          <ac:chgData name="Ye, Bo /CN/EXT" userId="7b005e9d-1289-41c7-be62-a6f974f142a1" providerId="ADAL" clId="{70242063-7AC6-4AF4-B5B1-8616243F0108}" dt="2024-11-20T01:10:12.103" v="152" actId="26606"/>
          <ac:spMkLst>
            <pc:docMk/>
            <pc:sldMk cId="2787439619" sldId="288"/>
            <ac:spMk id="31" creationId="{EF252DFF-679B-32B4-C823-9F09BC7FECB3}"/>
          </ac:spMkLst>
        </pc:spChg>
        <pc:graphicFrameChg chg="add del">
          <ac:chgData name="Ye, Bo /CN/EXT" userId="7b005e9d-1289-41c7-be62-a6f974f142a1" providerId="ADAL" clId="{70242063-7AC6-4AF4-B5B1-8616243F0108}" dt="2024-11-20T01:09:57.214" v="146" actId="26606"/>
          <ac:graphicFrameMkLst>
            <pc:docMk/>
            <pc:sldMk cId="2787439619" sldId="288"/>
            <ac:graphicFrameMk id="7" creationId="{4DD0BBFF-9D0B-4B77-0B89-A8E4D85F0951}"/>
          </ac:graphicFrameMkLst>
        </pc:graphicFrameChg>
        <pc:graphicFrameChg chg="add del">
          <ac:chgData name="Ye, Bo /CN/EXT" userId="7b005e9d-1289-41c7-be62-a6f974f142a1" providerId="ADAL" clId="{70242063-7AC6-4AF4-B5B1-8616243F0108}" dt="2024-11-20T01:09:58.473" v="148" actId="26606"/>
          <ac:graphicFrameMkLst>
            <pc:docMk/>
            <pc:sldMk cId="2787439619" sldId="288"/>
            <ac:graphicFrameMk id="23" creationId="{5E77B76E-7593-6E1F-41DA-BECAFEB533B2}"/>
          </ac:graphicFrameMkLst>
        </pc:graphicFrameChg>
      </pc:sldChg>
      <pc:sldChg chg="addSp delSp modSp add del mod ord">
        <pc:chgData name="Ye, Bo /CN/EXT" userId="7b005e9d-1289-41c7-be62-a6f974f142a1" providerId="ADAL" clId="{70242063-7AC6-4AF4-B5B1-8616243F0108}" dt="2024-11-25T08:52:05.360" v="1728" actId="47"/>
        <pc:sldMkLst>
          <pc:docMk/>
          <pc:sldMk cId="3009590961" sldId="289"/>
        </pc:sldMkLst>
        <pc:spChg chg="add mod">
          <ac:chgData name="Ye, Bo /CN/EXT" userId="7b005e9d-1289-41c7-be62-a6f974f142a1" providerId="ADAL" clId="{70242063-7AC6-4AF4-B5B1-8616243F0108}" dt="2024-11-20T01:09:38.612" v="144"/>
          <ac:spMkLst>
            <pc:docMk/>
            <pc:sldMk cId="3009590961" sldId="289"/>
            <ac:spMk id="2" creationId="{E6152506-9384-21F0-E538-2152F13A3323}"/>
          </ac:spMkLst>
        </pc:spChg>
        <pc:spChg chg="mod">
          <ac:chgData name="Ye, Bo /CN/EXT" userId="7b005e9d-1289-41c7-be62-a6f974f142a1" providerId="ADAL" clId="{70242063-7AC6-4AF4-B5B1-8616243F0108}" dt="2024-11-20T01:07:45.266" v="110" actId="20577"/>
          <ac:spMkLst>
            <pc:docMk/>
            <pc:sldMk cId="3009590961" sldId="289"/>
            <ac:spMk id="3" creationId="{1D04003B-230C-2BB1-3AE8-21C519CC2EDC}"/>
          </ac:spMkLst>
        </pc:spChg>
        <pc:spChg chg="del mod">
          <ac:chgData name="Ye, Bo /CN/EXT" userId="7b005e9d-1289-41c7-be62-a6f974f142a1" providerId="ADAL" clId="{70242063-7AC6-4AF4-B5B1-8616243F0108}" dt="2024-11-20T01:09:38.612" v="144"/>
          <ac:spMkLst>
            <pc:docMk/>
            <pc:sldMk cId="3009590961" sldId="289"/>
            <ac:spMk id="5" creationId="{EF252DFF-679B-32B4-C823-9F09BC7FECB3}"/>
          </ac:spMkLst>
        </pc:spChg>
      </pc:sldChg>
      <pc:sldChg chg="del">
        <pc:chgData name="Ye, Bo /CN/EXT" userId="7b005e9d-1289-41c7-be62-a6f974f142a1" providerId="ADAL" clId="{70242063-7AC6-4AF4-B5B1-8616243F0108}" dt="2024-11-20T00:23:35.825" v="0" actId="47"/>
        <pc:sldMkLst>
          <pc:docMk/>
          <pc:sldMk cId="3479563819" sldId="289"/>
        </pc:sldMkLst>
      </pc:sldChg>
      <pc:sldChg chg="del">
        <pc:chgData name="Ye, Bo /CN/EXT" userId="7b005e9d-1289-41c7-be62-a6f974f142a1" providerId="ADAL" clId="{70242063-7AC6-4AF4-B5B1-8616243F0108}" dt="2024-11-20T00:23:35.825" v="0" actId="47"/>
        <pc:sldMkLst>
          <pc:docMk/>
          <pc:sldMk cId="1227513558" sldId="290"/>
        </pc:sldMkLst>
      </pc:sldChg>
      <pc:sldChg chg="add del">
        <pc:chgData name="Ye, Bo /CN/EXT" userId="7b005e9d-1289-41c7-be62-a6f974f142a1" providerId="ADAL" clId="{70242063-7AC6-4AF4-B5B1-8616243F0108}" dt="2024-11-20T01:21:26.094" v="164" actId="47"/>
        <pc:sldMkLst>
          <pc:docMk/>
          <pc:sldMk cId="1601498363" sldId="290"/>
        </pc:sldMkLst>
      </pc:sldChg>
      <pc:sldChg chg="addSp modSp add del mod">
        <pc:chgData name="Ye, Bo /CN/EXT" userId="7b005e9d-1289-41c7-be62-a6f974f142a1" providerId="ADAL" clId="{70242063-7AC6-4AF4-B5B1-8616243F0108}" dt="2024-11-25T08:52:07.926" v="1729" actId="47"/>
        <pc:sldMkLst>
          <pc:docMk/>
          <pc:sldMk cId="768817197" sldId="291"/>
        </pc:sldMkLst>
        <pc:spChg chg="add mod">
          <ac:chgData name="Ye, Bo /CN/EXT" userId="7b005e9d-1289-41c7-be62-a6f974f142a1" providerId="ADAL" clId="{70242063-7AC6-4AF4-B5B1-8616243F0108}" dt="2024-11-20T01:20:39.390" v="161" actId="207"/>
          <ac:spMkLst>
            <pc:docMk/>
            <pc:sldMk cId="768817197" sldId="291"/>
            <ac:spMk id="4" creationId="{2306CC30-BCF5-FF74-B08E-D4B7B9A79405}"/>
          </ac:spMkLst>
        </pc:spChg>
        <pc:spChg chg="mod">
          <ac:chgData name="Ye, Bo /CN/EXT" userId="7b005e9d-1289-41c7-be62-a6f974f142a1" providerId="ADAL" clId="{70242063-7AC6-4AF4-B5B1-8616243F0108}" dt="2024-11-20T01:19:11.368" v="154"/>
          <ac:spMkLst>
            <pc:docMk/>
            <pc:sldMk cId="768817197" sldId="291"/>
            <ac:spMk id="6" creationId="{6CFDBDB1-B5B5-F2C4-367A-35F5C3DF4E0C}"/>
          </ac:spMkLst>
        </pc:spChg>
      </pc:sldChg>
      <pc:sldChg chg="del">
        <pc:chgData name="Ye, Bo /CN/EXT" userId="7b005e9d-1289-41c7-be62-a6f974f142a1" providerId="ADAL" clId="{70242063-7AC6-4AF4-B5B1-8616243F0108}" dt="2024-11-20T00:23:35.825" v="0" actId="47"/>
        <pc:sldMkLst>
          <pc:docMk/>
          <pc:sldMk cId="2596414853" sldId="291"/>
        </pc:sldMkLst>
      </pc:sldChg>
      <pc:sldChg chg="addSp modSp add del mod setBg">
        <pc:chgData name="Ye, Bo /CN/EXT" userId="7b005e9d-1289-41c7-be62-a6f974f142a1" providerId="ADAL" clId="{70242063-7AC6-4AF4-B5B1-8616243F0108}" dt="2024-11-25T08:55:44.952" v="1761" actId="47"/>
        <pc:sldMkLst>
          <pc:docMk/>
          <pc:sldMk cId="777889707" sldId="292"/>
        </pc:sldMkLst>
        <pc:spChg chg="add">
          <ac:chgData name="Ye, Bo /CN/EXT" userId="7b005e9d-1289-41c7-be62-a6f974f142a1" providerId="ADAL" clId="{70242063-7AC6-4AF4-B5B1-8616243F0108}" dt="2024-11-20T02:00:33.280" v="172"/>
          <ac:spMkLst>
            <pc:docMk/>
            <pc:sldMk cId="777889707" sldId="292"/>
            <ac:spMk id="2" creationId="{E0E440EE-4F23-A13E-A207-6098FB116DE5}"/>
          </ac:spMkLst>
        </pc:spChg>
        <pc:spChg chg="mod">
          <ac:chgData name="Ye, Bo /CN/EXT" userId="7b005e9d-1289-41c7-be62-a6f974f142a1" providerId="ADAL" clId="{70242063-7AC6-4AF4-B5B1-8616243F0108}" dt="2024-11-20T02:00:37.349" v="174"/>
          <ac:spMkLst>
            <pc:docMk/>
            <pc:sldMk cId="777889707" sldId="292"/>
            <ac:spMk id="5" creationId="{EF252DFF-679B-32B4-C823-9F09BC7FECB3}"/>
          </ac:spMkLst>
        </pc:spChg>
      </pc:sldChg>
      <pc:sldChg chg="del">
        <pc:chgData name="Ye, Bo /CN/EXT" userId="7b005e9d-1289-41c7-be62-a6f974f142a1" providerId="ADAL" clId="{70242063-7AC6-4AF4-B5B1-8616243F0108}" dt="2024-11-20T00:23:35.825" v="0" actId="47"/>
        <pc:sldMkLst>
          <pc:docMk/>
          <pc:sldMk cId="3600798935" sldId="292"/>
        </pc:sldMkLst>
      </pc:sldChg>
      <pc:sldChg chg="modSp add del mod setBg">
        <pc:chgData name="Ye, Bo /CN/EXT" userId="7b005e9d-1289-41c7-be62-a6f974f142a1" providerId="ADAL" clId="{70242063-7AC6-4AF4-B5B1-8616243F0108}" dt="2024-11-25T08:55:40.207" v="1759" actId="47"/>
        <pc:sldMkLst>
          <pc:docMk/>
          <pc:sldMk cId="49672253" sldId="293"/>
        </pc:sldMkLst>
        <pc:spChg chg="mod">
          <ac:chgData name="Ye, Bo /CN/EXT" userId="7b005e9d-1289-41c7-be62-a6f974f142a1" providerId="ADAL" clId="{70242063-7AC6-4AF4-B5B1-8616243F0108}" dt="2024-11-25T08:27:29.338" v="1668"/>
          <ac:spMkLst>
            <pc:docMk/>
            <pc:sldMk cId="49672253" sldId="293"/>
            <ac:spMk id="6" creationId="{6CFDBDB1-B5B5-F2C4-367A-35F5C3DF4E0C}"/>
          </ac:spMkLst>
        </pc:spChg>
      </pc:sldChg>
      <pc:sldChg chg="del">
        <pc:chgData name="Ye, Bo /CN/EXT" userId="7b005e9d-1289-41c7-be62-a6f974f142a1" providerId="ADAL" clId="{70242063-7AC6-4AF4-B5B1-8616243F0108}" dt="2024-11-20T00:23:35.825" v="0" actId="47"/>
        <pc:sldMkLst>
          <pc:docMk/>
          <pc:sldMk cId="1043834572" sldId="293"/>
        </pc:sldMkLst>
      </pc:sldChg>
      <pc:sldChg chg="del">
        <pc:chgData name="Ye, Bo /CN/EXT" userId="7b005e9d-1289-41c7-be62-a6f974f142a1" providerId="ADAL" clId="{70242063-7AC6-4AF4-B5B1-8616243F0108}" dt="2024-11-20T00:23:35.825" v="0" actId="47"/>
        <pc:sldMkLst>
          <pc:docMk/>
          <pc:sldMk cId="3712604641" sldId="294"/>
        </pc:sldMkLst>
      </pc:sldChg>
      <pc:sldChg chg="addSp delSp modSp add del mod setBg">
        <pc:chgData name="Ye, Bo /CN/EXT" userId="7b005e9d-1289-41c7-be62-a6f974f142a1" providerId="ADAL" clId="{70242063-7AC6-4AF4-B5B1-8616243F0108}" dt="2024-11-25T08:55:41.833" v="1760" actId="47"/>
        <pc:sldMkLst>
          <pc:docMk/>
          <pc:sldMk cId="3981207542" sldId="294"/>
        </pc:sldMkLst>
        <pc:spChg chg="del mod">
          <ac:chgData name="Ye, Bo /CN/EXT" userId="7b005e9d-1289-41c7-be62-a6f974f142a1" providerId="ADAL" clId="{70242063-7AC6-4AF4-B5B1-8616243F0108}" dt="2024-11-20T02:02:00.929" v="184"/>
          <ac:spMkLst>
            <pc:docMk/>
            <pc:sldMk cId="3981207542" sldId="294"/>
            <ac:spMk id="2" creationId="{E6152506-9384-21F0-E538-2152F13A3323}"/>
          </ac:spMkLst>
        </pc:spChg>
        <pc:spChg chg="add">
          <ac:chgData name="Ye, Bo /CN/EXT" userId="7b005e9d-1289-41c7-be62-a6f974f142a1" providerId="ADAL" clId="{70242063-7AC6-4AF4-B5B1-8616243F0108}" dt="2024-11-20T02:01:49.327" v="179"/>
          <ac:spMkLst>
            <pc:docMk/>
            <pc:sldMk cId="3981207542" sldId="294"/>
            <ac:spMk id="4" creationId="{8F9B9271-F145-B21E-818A-7572A0C079FE}"/>
          </ac:spMkLst>
        </pc:spChg>
        <pc:spChg chg="add mod">
          <ac:chgData name="Ye, Bo /CN/EXT" userId="7b005e9d-1289-41c7-be62-a6f974f142a1" providerId="ADAL" clId="{70242063-7AC6-4AF4-B5B1-8616243F0108}" dt="2024-11-20T02:02:15.495" v="187" actId="207"/>
          <ac:spMkLst>
            <pc:docMk/>
            <pc:sldMk cId="3981207542" sldId="294"/>
            <ac:spMk id="5" creationId="{08792ABF-0A83-D95F-847A-0E3D2DA27585}"/>
          </ac:spMkLst>
        </pc:spChg>
      </pc:sldChg>
      <pc:sldChg chg="modSp add del mod setBg">
        <pc:chgData name="Ye, Bo /CN/EXT" userId="7b005e9d-1289-41c7-be62-a6f974f142a1" providerId="ADAL" clId="{70242063-7AC6-4AF4-B5B1-8616243F0108}" dt="2024-11-25T08:55:55.435" v="1762" actId="47"/>
        <pc:sldMkLst>
          <pc:docMk/>
          <pc:sldMk cId="3624061282" sldId="295"/>
        </pc:sldMkLst>
        <pc:spChg chg="mod">
          <ac:chgData name="Ye, Bo /CN/EXT" userId="7b005e9d-1289-41c7-be62-a6f974f142a1" providerId="ADAL" clId="{70242063-7AC6-4AF4-B5B1-8616243F0108}" dt="2024-11-20T02:03:09.941" v="189" actId="255"/>
          <ac:spMkLst>
            <pc:docMk/>
            <pc:sldMk cId="3624061282" sldId="295"/>
            <ac:spMk id="4" creationId="{2306CC30-BCF5-FF74-B08E-D4B7B9A79405}"/>
          </ac:spMkLst>
        </pc:spChg>
      </pc:sldChg>
      <pc:sldChg chg="modSp add del mod setBg">
        <pc:chgData name="Ye, Bo /CN/EXT" userId="7b005e9d-1289-41c7-be62-a6f974f142a1" providerId="ADAL" clId="{70242063-7AC6-4AF4-B5B1-8616243F0108}" dt="2024-11-25T11:07:08.972" v="2074" actId="47"/>
        <pc:sldMkLst>
          <pc:docMk/>
          <pc:sldMk cId="3046498403" sldId="296"/>
        </pc:sldMkLst>
        <pc:spChg chg="mod">
          <ac:chgData name="Ye, Bo /CN/EXT" userId="7b005e9d-1289-41c7-be62-a6f974f142a1" providerId="ADAL" clId="{70242063-7AC6-4AF4-B5B1-8616243F0108}" dt="2024-11-20T02:11:50.753" v="191"/>
          <ac:spMkLst>
            <pc:docMk/>
            <pc:sldMk cId="3046498403" sldId="296"/>
            <ac:spMk id="5" creationId="{EF252DFF-679B-32B4-C823-9F09BC7FECB3}"/>
          </ac:spMkLst>
        </pc:spChg>
      </pc:sldChg>
      <pc:sldChg chg="modSp add del mod setBg">
        <pc:chgData name="Ye, Bo /CN/EXT" userId="7b005e9d-1289-41c7-be62-a6f974f142a1" providerId="ADAL" clId="{70242063-7AC6-4AF4-B5B1-8616243F0108}" dt="2024-11-25T11:07:08.972" v="2074" actId="47"/>
        <pc:sldMkLst>
          <pc:docMk/>
          <pc:sldMk cId="2159052607" sldId="297"/>
        </pc:sldMkLst>
        <pc:spChg chg="mod">
          <ac:chgData name="Ye, Bo /CN/EXT" userId="7b005e9d-1289-41c7-be62-a6f974f142a1" providerId="ADAL" clId="{70242063-7AC6-4AF4-B5B1-8616243F0108}" dt="2024-11-20T02:12:00.535" v="192"/>
          <ac:spMkLst>
            <pc:docMk/>
            <pc:sldMk cId="2159052607" sldId="297"/>
            <ac:spMk id="6" creationId="{6CFDBDB1-B5B5-F2C4-367A-35F5C3DF4E0C}"/>
          </ac:spMkLst>
        </pc:spChg>
      </pc:sldChg>
      <pc:sldChg chg="addSp delSp modSp add del mod setBg">
        <pc:chgData name="Ye, Bo /CN/EXT" userId="7b005e9d-1289-41c7-be62-a6f974f142a1" providerId="ADAL" clId="{70242063-7AC6-4AF4-B5B1-8616243F0108}" dt="2024-11-25T08:56:17.606" v="1764" actId="47"/>
        <pc:sldMkLst>
          <pc:docMk/>
          <pc:sldMk cId="512152660" sldId="298"/>
        </pc:sldMkLst>
        <pc:spChg chg="del mod">
          <ac:chgData name="Ye, Bo /CN/EXT" userId="7b005e9d-1289-41c7-be62-a6f974f142a1" providerId="ADAL" clId="{70242063-7AC6-4AF4-B5B1-8616243F0108}" dt="2024-11-20T02:12:24.361" v="195"/>
          <ac:spMkLst>
            <pc:docMk/>
            <pc:sldMk cId="512152660" sldId="298"/>
            <ac:spMk id="2" creationId="{E6152506-9384-21F0-E538-2152F13A3323}"/>
          </ac:spMkLst>
        </pc:spChg>
        <pc:spChg chg="add">
          <ac:chgData name="Ye, Bo /CN/EXT" userId="7b005e9d-1289-41c7-be62-a6f974f142a1" providerId="ADAL" clId="{70242063-7AC6-4AF4-B5B1-8616243F0108}" dt="2024-11-20T02:12:20.480" v="193"/>
          <ac:spMkLst>
            <pc:docMk/>
            <pc:sldMk cId="512152660" sldId="298"/>
            <ac:spMk id="4" creationId="{4DE0E88C-DEE5-41EB-3C38-EEF69F1C2DDE}"/>
          </ac:spMkLst>
        </pc:spChg>
        <pc:spChg chg="add mod">
          <ac:chgData name="Ye, Bo /CN/EXT" userId="7b005e9d-1289-41c7-be62-a6f974f142a1" providerId="ADAL" clId="{70242063-7AC6-4AF4-B5B1-8616243F0108}" dt="2024-11-20T02:12:24.361" v="195"/>
          <ac:spMkLst>
            <pc:docMk/>
            <pc:sldMk cId="512152660" sldId="298"/>
            <ac:spMk id="5" creationId="{01881685-F190-92CC-E684-E02554158089}"/>
          </ac:spMkLst>
        </pc:spChg>
      </pc:sldChg>
      <pc:sldChg chg="modSp add del mod setBg">
        <pc:chgData name="Ye, Bo /CN/EXT" userId="7b005e9d-1289-41c7-be62-a6f974f142a1" providerId="ADAL" clId="{70242063-7AC6-4AF4-B5B1-8616243F0108}" dt="2024-11-25T11:07:08.972" v="2074" actId="47"/>
        <pc:sldMkLst>
          <pc:docMk/>
          <pc:sldMk cId="2849786661" sldId="299"/>
        </pc:sldMkLst>
        <pc:spChg chg="mod">
          <ac:chgData name="Ye, Bo /CN/EXT" userId="7b005e9d-1289-41c7-be62-a6f974f142a1" providerId="ADAL" clId="{70242063-7AC6-4AF4-B5B1-8616243F0108}" dt="2024-11-20T02:12:49.902" v="196"/>
          <ac:spMkLst>
            <pc:docMk/>
            <pc:sldMk cId="2849786661" sldId="299"/>
            <ac:spMk id="4" creationId="{2306CC30-BCF5-FF74-B08E-D4B7B9A79405}"/>
          </ac:spMkLst>
        </pc:spChg>
      </pc:sldChg>
      <pc:sldChg chg="addSp delSp modSp new mod">
        <pc:chgData name="Ye, Bo /CN/EXT" userId="7b005e9d-1289-41c7-be62-a6f974f142a1" providerId="ADAL" clId="{70242063-7AC6-4AF4-B5B1-8616243F0108}" dt="2024-11-25T08:51:24.468" v="1724" actId="20577"/>
        <pc:sldMkLst>
          <pc:docMk/>
          <pc:sldMk cId="1511739765" sldId="300"/>
        </pc:sldMkLst>
        <pc:spChg chg="del">
          <ac:chgData name="Ye, Bo /CN/EXT" userId="7b005e9d-1289-41c7-be62-a6f974f142a1" providerId="ADAL" clId="{70242063-7AC6-4AF4-B5B1-8616243F0108}" dt="2024-11-25T04:07:52.486" v="639" actId="478"/>
          <ac:spMkLst>
            <pc:docMk/>
            <pc:sldMk cId="1511739765" sldId="300"/>
            <ac:spMk id="4" creationId="{EC63724B-74CC-4A55-2CBC-F2F1C7D15E79}"/>
          </ac:spMkLst>
        </pc:spChg>
        <pc:spChg chg="del">
          <ac:chgData name="Ye, Bo /CN/EXT" userId="7b005e9d-1289-41c7-be62-a6f974f142a1" providerId="ADAL" clId="{70242063-7AC6-4AF4-B5B1-8616243F0108}" dt="2024-11-25T02:48:05.170" v="358" actId="478"/>
          <ac:spMkLst>
            <pc:docMk/>
            <pc:sldMk cId="1511739765" sldId="300"/>
            <ac:spMk id="5" creationId="{A1D66F72-0E18-AC55-C2ED-B7AB9E708D25}"/>
          </ac:spMkLst>
        </pc:spChg>
        <pc:spChg chg="del">
          <ac:chgData name="Ye, Bo /CN/EXT" userId="7b005e9d-1289-41c7-be62-a6f974f142a1" providerId="ADAL" clId="{70242063-7AC6-4AF4-B5B1-8616243F0108}" dt="2024-11-25T02:47:58.898" v="357" actId="478"/>
          <ac:spMkLst>
            <pc:docMk/>
            <pc:sldMk cId="1511739765" sldId="300"/>
            <ac:spMk id="6" creationId="{5B620A83-89FF-00EE-10CB-58399D9FBC03}"/>
          </ac:spMkLst>
        </pc:spChg>
        <pc:spChg chg="mod">
          <ac:chgData name="Ye, Bo /CN/EXT" userId="7b005e9d-1289-41c7-be62-a6f974f142a1" providerId="ADAL" clId="{70242063-7AC6-4AF4-B5B1-8616243F0108}" dt="2024-11-25T03:00:35.535" v="469" actId="14100"/>
          <ac:spMkLst>
            <pc:docMk/>
            <pc:sldMk cId="1511739765" sldId="300"/>
            <ac:spMk id="7" creationId="{798C32C3-B659-D99F-EA23-48140BC3C073}"/>
          </ac:spMkLst>
        </pc:spChg>
        <pc:spChg chg="mod">
          <ac:chgData name="Ye, Bo /CN/EXT" userId="7b005e9d-1289-41c7-be62-a6f974f142a1" providerId="ADAL" clId="{70242063-7AC6-4AF4-B5B1-8616243F0108}" dt="2024-11-25T02:48:32.315" v="361" actId="1076"/>
          <ac:spMkLst>
            <pc:docMk/>
            <pc:sldMk cId="1511739765" sldId="300"/>
            <ac:spMk id="8" creationId="{42038AA4-C4B9-21C2-FB17-4C6FE6CF412F}"/>
          </ac:spMkLst>
        </pc:spChg>
        <pc:spChg chg="add mod">
          <ac:chgData name="Ye, Bo /CN/EXT" userId="7b005e9d-1289-41c7-be62-a6f974f142a1" providerId="ADAL" clId="{70242063-7AC6-4AF4-B5B1-8616243F0108}" dt="2024-11-25T08:51:24.468" v="1724" actId="20577"/>
          <ac:spMkLst>
            <pc:docMk/>
            <pc:sldMk cId="1511739765" sldId="300"/>
            <ac:spMk id="9" creationId="{F797D8F1-E804-8FE3-F4BC-381ABBFCBE61}"/>
          </ac:spMkLst>
        </pc:spChg>
        <pc:spChg chg="add mod">
          <ac:chgData name="Ye, Bo /CN/EXT" userId="7b005e9d-1289-41c7-be62-a6f974f142a1" providerId="ADAL" clId="{70242063-7AC6-4AF4-B5B1-8616243F0108}" dt="2024-11-25T03:00:07.290" v="468" actId="2711"/>
          <ac:spMkLst>
            <pc:docMk/>
            <pc:sldMk cId="1511739765" sldId="300"/>
            <ac:spMk id="10" creationId="{622E5F0E-A5F6-A2E6-2796-D2D8764E9E33}"/>
          </ac:spMkLst>
        </pc:spChg>
        <pc:spChg chg="add mod">
          <ac:chgData name="Ye, Bo /CN/EXT" userId="7b005e9d-1289-41c7-be62-a6f974f142a1" providerId="ADAL" clId="{70242063-7AC6-4AF4-B5B1-8616243F0108}" dt="2024-11-25T02:59:59.147" v="467" actId="2711"/>
          <ac:spMkLst>
            <pc:docMk/>
            <pc:sldMk cId="1511739765" sldId="300"/>
            <ac:spMk id="11" creationId="{47B4B272-DE24-7C55-7923-B895611C6D04}"/>
          </ac:spMkLst>
        </pc:spChg>
      </pc:sldChg>
      <pc:sldChg chg="modSp add del mod">
        <pc:chgData name="Ye, Bo /CN/EXT" userId="7b005e9d-1289-41c7-be62-a6f974f142a1" providerId="ADAL" clId="{70242063-7AC6-4AF4-B5B1-8616243F0108}" dt="2024-11-25T08:55:33.728" v="1758" actId="47"/>
        <pc:sldMkLst>
          <pc:docMk/>
          <pc:sldMk cId="3187355350" sldId="301"/>
        </pc:sldMkLst>
        <pc:spChg chg="mod">
          <ac:chgData name="Ye, Bo /CN/EXT" userId="7b005e9d-1289-41c7-be62-a6f974f142a1" providerId="ADAL" clId="{70242063-7AC6-4AF4-B5B1-8616243F0108}" dt="2024-11-21T08:27:49.711" v="227"/>
          <ac:spMkLst>
            <pc:docMk/>
            <pc:sldMk cId="3187355350" sldId="301"/>
            <ac:spMk id="5" creationId="{EF252DFF-679B-32B4-C823-9F09BC7FECB3}"/>
          </ac:spMkLst>
        </pc:spChg>
      </pc:sldChg>
      <pc:sldChg chg="modSp add del mod">
        <pc:chgData name="Ye, Bo /CN/EXT" userId="7b005e9d-1289-41c7-be62-a6f974f142a1" providerId="ADAL" clId="{70242063-7AC6-4AF4-B5B1-8616243F0108}" dt="2024-11-25T11:07:08.972" v="2074" actId="47"/>
        <pc:sldMkLst>
          <pc:docMk/>
          <pc:sldMk cId="43887824" sldId="302"/>
        </pc:sldMkLst>
        <pc:spChg chg="mod">
          <ac:chgData name="Ye, Bo /CN/EXT" userId="7b005e9d-1289-41c7-be62-a6f974f142a1" providerId="ADAL" clId="{70242063-7AC6-4AF4-B5B1-8616243F0108}" dt="2024-11-21T09:12:55.030" v="230"/>
          <ac:spMkLst>
            <pc:docMk/>
            <pc:sldMk cId="43887824" sldId="302"/>
            <ac:spMk id="5" creationId="{EF252DFF-679B-32B4-C823-9F09BC7FECB3}"/>
          </ac:spMkLst>
        </pc:spChg>
      </pc:sldChg>
      <pc:sldChg chg="addSp delSp modSp new add del mod">
        <pc:chgData name="Ye, Bo /CN/EXT" userId="7b005e9d-1289-41c7-be62-a6f974f142a1" providerId="ADAL" clId="{70242063-7AC6-4AF4-B5B1-8616243F0108}" dt="2024-11-25T07:49:08.372" v="1580" actId="47"/>
        <pc:sldMkLst>
          <pc:docMk/>
          <pc:sldMk cId="2214647324" sldId="303"/>
        </pc:sldMkLst>
        <pc:spChg chg="del">
          <ac:chgData name="Ye, Bo /CN/EXT" userId="7b005e9d-1289-41c7-be62-a6f974f142a1" providerId="ADAL" clId="{70242063-7AC6-4AF4-B5B1-8616243F0108}" dt="2024-11-22T14:57:23.039" v="232" actId="478"/>
          <ac:spMkLst>
            <pc:docMk/>
            <pc:sldMk cId="2214647324" sldId="303"/>
            <ac:spMk id="2" creationId="{497814DF-B920-8D1C-8E8E-4135B15F59F4}"/>
          </ac:spMkLst>
        </pc:spChg>
        <pc:spChg chg="del">
          <ac:chgData name="Ye, Bo /CN/EXT" userId="7b005e9d-1289-41c7-be62-a6f974f142a1" providerId="ADAL" clId="{70242063-7AC6-4AF4-B5B1-8616243F0108}" dt="2024-11-22T14:57:23.039" v="232" actId="478"/>
          <ac:spMkLst>
            <pc:docMk/>
            <pc:sldMk cId="2214647324" sldId="303"/>
            <ac:spMk id="3" creationId="{B21A2735-4D81-2E90-A3D6-76026F0A7B8D}"/>
          </ac:spMkLst>
        </pc:spChg>
        <pc:spChg chg="del">
          <ac:chgData name="Ye, Bo /CN/EXT" userId="7b005e9d-1289-41c7-be62-a6f974f142a1" providerId="ADAL" clId="{70242063-7AC6-4AF4-B5B1-8616243F0108}" dt="2024-11-22T14:57:23.039" v="232" actId="478"/>
          <ac:spMkLst>
            <pc:docMk/>
            <pc:sldMk cId="2214647324" sldId="303"/>
            <ac:spMk id="4" creationId="{55429F8D-AAEA-1268-9F43-CED7E77A16C4}"/>
          </ac:spMkLst>
        </pc:spChg>
        <pc:spChg chg="del">
          <ac:chgData name="Ye, Bo /CN/EXT" userId="7b005e9d-1289-41c7-be62-a6f974f142a1" providerId="ADAL" clId="{70242063-7AC6-4AF4-B5B1-8616243F0108}" dt="2024-11-22T14:57:23.039" v="232" actId="478"/>
          <ac:spMkLst>
            <pc:docMk/>
            <pc:sldMk cId="2214647324" sldId="303"/>
            <ac:spMk id="5" creationId="{D17E42A6-DDA6-E170-C61B-86DCC8E8711F}"/>
          </ac:spMkLst>
        </pc:spChg>
        <pc:spChg chg="add del mod">
          <ac:chgData name="Ye, Bo /CN/EXT" userId="7b005e9d-1289-41c7-be62-a6f974f142a1" providerId="ADAL" clId="{70242063-7AC6-4AF4-B5B1-8616243F0108}" dt="2024-11-22T14:57:43.654" v="238"/>
          <ac:spMkLst>
            <pc:docMk/>
            <pc:sldMk cId="2214647324" sldId="303"/>
            <ac:spMk id="6" creationId="{1A601BAD-9CF8-3105-484E-2E3FAEA020DF}"/>
          </ac:spMkLst>
        </pc:spChg>
      </pc:sldChg>
      <pc:sldChg chg="modSp add del mod">
        <pc:chgData name="Ye, Bo /CN/EXT" userId="7b005e9d-1289-41c7-be62-a6f974f142a1" providerId="ADAL" clId="{70242063-7AC6-4AF4-B5B1-8616243F0108}" dt="2024-11-25T03:11:08.168" v="471" actId="47"/>
        <pc:sldMkLst>
          <pc:docMk/>
          <pc:sldMk cId="591120974" sldId="304"/>
        </pc:sldMkLst>
        <pc:spChg chg="mod">
          <ac:chgData name="Ye, Bo /CN/EXT" userId="7b005e9d-1289-41c7-be62-a6f974f142a1" providerId="ADAL" clId="{70242063-7AC6-4AF4-B5B1-8616243F0108}" dt="2024-11-25T02:55:05.586" v="433" actId="20577"/>
          <ac:spMkLst>
            <pc:docMk/>
            <pc:sldMk cId="591120974" sldId="304"/>
            <ac:spMk id="6" creationId="{5B620A83-89FF-00EE-10CB-58399D9FBC03}"/>
          </ac:spMkLst>
        </pc:spChg>
      </pc:sldChg>
      <pc:sldChg chg="add del">
        <pc:chgData name="Ye, Bo /CN/EXT" userId="7b005e9d-1289-41c7-be62-a6f974f142a1" providerId="ADAL" clId="{70242063-7AC6-4AF4-B5B1-8616243F0108}" dt="2024-11-25T03:11:08.168" v="471" actId="47"/>
        <pc:sldMkLst>
          <pc:docMk/>
          <pc:sldMk cId="2308703251" sldId="305"/>
        </pc:sldMkLst>
      </pc:sldChg>
      <pc:sldChg chg="addSp delSp modSp add mod">
        <pc:chgData name="Ye, Bo /CN/EXT" userId="7b005e9d-1289-41c7-be62-a6f974f142a1" providerId="ADAL" clId="{70242063-7AC6-4AF4-B5B1-8616243F0108}" dt="2024-12-12T13:34:18.037" v="2699"/>
        <pc:sldMkLst>
          <pc:docMk/>
          <pc:sldMk cId="1041865115" sldId="306"/>
        </pc:sldMkLst>
        <pc:spChg chg="del">
          <ac:chgData name="Ye, Bo /CN/EXT" userId="7b005e9d-1289-41c7-be62-a6f974f142a1" providerId="ADAL" clId="{70242063-7AC6-4AF4-B5B1-8616243F0108}" dt="2024-11-25T04:07:47.784" v="638" actId="478"/>
          <ac:spMkLst>
            <pc:docMk/>
            <pc:sldMk cId="1041865115" sldId="306"/>
            <ac:spMk id="4" creationId="{EC63724B-74CC-4A55-2CBC-F2F1C7D15E79}"/>
          </ac:spMkLst>
        </pc:spChg>
        <pc:spChg chg="add del mod">
          <ac:chgData name="Ye, Bo /CN/EXT" userId="7b005e9d-1289-41c7-be62-a6f974f142a1" providerId="ADAL" clId="{70242063-7AC6-4AF4-B5B1-8616243F0108}" dt="2024-11-25T03:11:45.296" v="481" actId="478"/>
          <ac:spMkLst>
            <pc:docMk/>
            <pc:sldMk cId="1041865115" sldId="306"/>
            <ac:spMk id="6" creationId="{6D0E8C5E-BA52-1F05-DCF5-4D660751500B}"/>
          </ac:spMkLst>
        </pc:spChg>
        <pc:spChg chg="del">
          <ac:chgData name="Ye, Bo /CN/EXT" userId="7b005e9d-1289-41c7-be62-a6f974f142a1" providerId="ADAL" clId="{70242063-7AC6-4AF4-B5B1-8616243F0108}" dt="2024-11-25T03:11:38.476" v="480" actId="478"/>
          <ac:spMkLst>
            <pc:docMk/>
            <pc:sldMk cId="1041865115" sldId="306"/>
            <ac:spMk id="7" creationId="{798C32C3-B659-D99F-EA23-48140BC3C073}"/>
          </ac:spMkLst>
        </pc:spChg>
        <pc:spChg chg="mod">
          <ac:chgData name="Ye, Bo /CN/EXT" userId="7b005e9d-1289-41c7-be62-a6f974f142a1" providerId="ADAL" clId="{70242063-7AC6-4AF4-B5B1-8616243F0108}" dt="2024-11-25T06:03:37.477" v="1109" actId="1076"/>
          <ac:spMkLst>
            <pc:docMk/>
            <pc:sldMk cId="1041865115" sldId="306"/>
            <ac:spMk id="8" creationId="{42038AA4-C4B9-21C2-FB17-4C6FE6CF412F}"/>
          </ac:spMkLst>
        </pc:spChg>
        <pc:spChg chg="mod">
          <ac:chgData name="Ye, Bo /CN/EXT" userId="7b005e9d-1289-41c7-be62-a6f974f142a1" providerId="ADAL" clId="{70242063-7AC6-4AF4-B5B1-8616243F0108}" dt="2024-11-25T04:29:28.076" v="762" actId="20577"/>
          <ac:spMkLst>
            <pc:docMk/>
            <pc:sldMk cId="1041865115" sldId="306"/>
            <ac:spMk id="9" creationId="{F797D8F1-E804-8FE3-F4BC-381ABBFCBE61}"/>
          </ac:spMkLst>
        </pc:spChg>
        <pc:spChg chg="mod">
          <ac:chgData name="Ye, Bo /CN/EXT" userId="7b005e9d-1289-41c7-be62-a6f974f142a1" providerId="ADAL" clId="{70242063-7AC6-4AF4-B5B1-8616243F0108}" dt="2024-11-25T03:56:47.243" v="553" actId="20577"/>
          <ac:spMkLst>
            <pc:docMk/>
            <pc:sldMk cId="1041865115" sldId="306"/>
            <ac:spMk id="10" creationId="{622E5F0E-A5F6-A2E6-2796-D2D8764E9E33}"/>
          </ac:spMkLst>
        </pc:spChg>
        <pc:spChg chg="mod">
          <ac:chgData name="Ye, Bo /CN/EXT" userId="7b005e9d-1289-41c7-be62-a6f974f142a1" providerId="ADAL" clId="{70242063-7AC6-4AF4-B5B1-8616243F0108}" dt="2024-11-25T03:57:07.192" v="560" actId="20577"/>
          <ac:spMkLst>
            <pc:docMk/>
            <pc:sldMk cId="1041865115" sldId="306"/>
            <ac:spMk id="11" creationId="{47B4B272-DE24-7C55-7923-B895611C6D04}"/>
          </ac:spMkLst>
        </pc:spChg>
        <pc:spChg chg="add mod">
          <ac:chgData name="Ye, Bo /CN/EXT" userId="7b005e9d-1289-41c7-be62-a6f974f142a1" providerId="ADAL" clId="{70242063-7AC6-4AF4-B5B1-8616243F0108}" dt="2024-11-25T04:28:56.499" v="749" actId="20577"/>
          <ac:spMkLst>
            <pc:docMk/>
            <pc:sldMk cId="1041865115" sldId="306"/>
            <ac:spMk id="12" creationId="{76A41353-F742-DECC-9298-7410963EE47D}"/>
          </ac:spMkLst>
        </pc:spChg>
        <pc:spChg chg="add mod">
          <ac:chgData name="Ye, Bo /CN/EXT" userId="7b005e9d-1289-41c7-be62-a6f974f142a1" providerId="ADAL" clId="{70242063-7AC6-4AF4-B5B1-8616243F0108}" dt="2024-11-25T04:08:51.668" v="643" actId="1076"/>
          <ac:spMkLst>
            <pc:docMk/>
            <pc:sldMk cId="1041865115" sldId="306"/>
            <ac:spMk id="13" creationId="{928F6A07-2A61-DDBA-1A13-9BB42CA6E79A}"/>
          </ac:spMkLst>
        </pc:spChg>
        <pc:spChg chg="add mod topLvl">
          <ac:chgData name="Ye, Bo /CN/EXT" userId="7b005e9d-1289-41c7-be62-a6f974f142a1" providerId="ADAL" clId="{70242063-7AC6-4AF4-B5B1-8616243F0108}" dt="2024-11-25T05:44:18.778" v="875" actId="165"/>
          <ac:spMkLst>
            <pc:docMk/>
            <pc:sldMk cId="1041865115" sldId="306"/>
            <ac:spMk id="14" creationId="{FBB8A983-D986-3685-BDD2-264BB67A782F}"/>
          </ac:spMkLst>
        </pc:spChg>
        <pc:spChg chg="add mod">
          <ac:chgData name="Ye, Bo /CN/EXT" userId="7b005e9d-1289-41c7-be62-a6f974f142a1" providerId="ADAL" clId="{70242063-7AC6-4AF4-B5B1-8616243F0108}" dt="2024-11-25T05:12:39.207" v="796" actId="20577"/>
          <ac:spMkLst>
            <pc:docMk/>
            <pc:sldMk cId="1041865115" sldId="306"/>
            <ac:spMk id="16" creationId="{D78C74EE-4FC3-C510-7440-DF1616F60DE7}"/>
          </ac:spMkLst>
        </pc:spChg>
        <pc:spChg chg="add mod topLvl">
          <ac:chgData name="Ye, Bo /CN/EXT" userId="7b005e9d-1289-41c7-be62-a6f974f142a1" providerId="ADAL" clId="{70242063-7AC6-4AF4-B5B1-8616243F0108}" dt="2024-11-25T05:45:42.883" v="884" actId="1076"/>
          <ac:spMkLst>
            <pc:docMk/>
            <pc:sldMk cId="1041865115" sldId="306"/>
            <ac:spMk id="21" creationId="{8EA0F8D2-9285-52BB-A10E-965816005307}"/>
          </ac:spMkLst>
        </pc:spChg>
        <pc:spChg chg="add mod">
          <ac:chgData name="Ye, Bo /CN/EXT" userId="7b005e9d-1289-41c7-be62-a6f974f142a1" providerId="ADAL" clId="{70242063-7AC6-4AF4-B5B1-8616243F0108}" dt="2024-11-25T05:46:44.870" v="898" actId="1076"/>
          <ac:spMkLst>
            <pc:docMk/>
            <pc:sldMk cId="1041865115" sldId="306"/>
            <ac:spMk id="23" creationId="{2D994F5B-0EAF-47DD-197A-1574D7100CD2}"/>
          </ac:spMkLst>
        </pc:spChg>
        <pc:spChg chg="add mod">
          <ac:chgData name="Ye, Bo /CN/EXT" userId="7b005e9d-1289-41c7-be62-a6f974f142a1" providerId="ADAL" clId="{70242063-7AC6-4AF4-B5B1-8616243F0108}" dt="2024-11-25T07:49:02.337" v="1578" actId="1035"/>
          <ac:spMkLst>
            <pc:docMk/>
            <pc:sldMk cId="1041865115" sldId="306"/>
            <ac:spMk id="32" creationId="{063B68EF-9CA6-2500-5F6D-8CB11E366426}"/>
          </ac:spMkLst>
        </pc:spChg>
        <pc:spChg chg="add mod">
          <ac:chgData name="Ye, Bo /CN/EXT" userId="7b005e9d-1289-41c7-be62-a6f974f142a1" providerId="ADAL" clId="{70242063-7AC6-4AF4-B5B1-8616243F0108}" dt="2024-11-25T07:49:02.337" v="1578" actId="1035"/>
          <ac:spMkLst>
            <pc:docMk/>
            <pc:sldMk cId="1041865115" sldId="306"/>
            <ac:spMk id="33" creationId="{4733275D-743D-C8E1-1097-273DBF9034F5}"/>
          </ac:spMkLst>
        </pc:spChg>
        <pc:spChg chg="add mod">
          <ac:chgData name="Ye, Bo /CN/EXT" userId="7b005e9d-1289-41c7-be62-a6f974f142a1" providerId="ADAL" clId="{70242063-7AC6-4AF4-B5B1-8616243F0108}" dt="2024-11-25T07:49:02.337" v="1578" actId="1035"/>
          <ac:spMkLst>
            <pc:docMk/>
            <pc:sldMk cId="1041865115" sldId="306"/>
            <ac:spMk id="34" creationId="{63EA67CE-CA47-11D1-9A88-C10DBD6D8666}"/>
          </ac:spMkLst>
        </pc:spChg>
        <pc:spChg chg="add mod">
          <ac:chgData name="Ye, Bo /CN/EXT" userId="7b005e9d-1289-41c7-be62-a6f974f142a1" providerId="ADAL" clId="{70242063-7AC6-4AF4-B5B1-8616243F0108}" dt="2024-11-25T07:49:02.337" v="1578" actId="1035"/>
          <ac:spMkLst>
            <pc:docMk/>
            <pc:sldMk cId="1041865115" sldId="306"/>
            <ac:spMk id="35" creationId="{B347184E-E163-3574-A822-3635905A1011}"/>
          </ac:spMkLst>
        </pc:spChg>
        <pc:spChg chg="add del mod">
          <ac:chgData name="Ye, Bo /CN/EXT" userId="7b005e9d-1289-41c7-be62-a6f974f142a1" providerId="ADAL" clId="{70242063-7AC6-4AF4-B5B1-8616243F0108}" dt="2024-11-25T09:26:07.259" v="1787" actId="478"/>
          <ac:spMkLst>
            <pc:docMk/>
            <pc:sldMk cId="1041865115" sldId="306"/>
            <ac:spMk id="36" creationId="{E54BF23B-450D-539F-067F-EB512079EEF3}"/>
          </ac:spMkLst>
        </pc:spChg>
        <pc:spChg chg="add del mod">
          <ac:chgData name="Ye, Bo /CN/EXT" userId="7b005e9d-1289-41c7-be62-a6f974f142a1" providerId="ADAL" clId="{70242063-7AC6-4AF4-B5B1-8616243F0108}" dt="2024-11-25T09:26:10.673" v="1788" actId="478"/>
          <ac:spMkLst>
            <pc:docMk/>
            <pc:sldMk cId="1041865115" sldId="306"/>
            <ac:spMk id="37" creationId="{F067644D-9E83-AB37-C11E-E1526D8CB4E7}"/>
          </ac:spMkLst>
        </pc:spChg>
        <pc:grpChg chg="add del mod">
          <ac:chgData name="Ye, Bo /CN/EXT" userId="7b005e9d-1289-41c7-be62-a6f974f142a1" providerId="ADAL" clId="{70242063-7AC6-4AF4-B5B1-8616243F0108}" dt="2024-11-25T05:44:18.778" v="875" actId="165"/>
          <ac:grpSpMkLst>
            <pc:docMk/>
            <pc:sldMk cId="1041865115" sldId="306"/>
            <ac:grpSpMk id="22" creationId="{E698E623-2CBD-E049-9413-B7F67857E7B0}"/>
          </ac:grpSpMkLst>
        </pc:grpChg>
        <pc:graphicFrameChg chg="add mod">
          <ac:chgData name="Ye, Bo /CN/EXT" userId="7b005e9d-1289-41c7-be62-a6f974f142a1" providerId="ADAL" clId="{70242063-7AC6-4AF4-B5B1-8616243F0108}" dt="2024-11-25T09:26:36.081" v="1795" actId="1076"/>
          <ac:graphicFrameMkLst>
            <pc:docMk/>
            <pc:sldMk cId="1041865115" sldId="306"/>
            <ac:graphicFrameMk id="17" creationId="{84910B6A-9498-5937-AD33-7588DF6BD8BE}"/>
          </ac:graphicFrameMkLst>
        </pc:graphicFrameChg>
        <pc:graphicFrameChg chg="add mod">
          <ac:chgData name="Ye, Bo /CN/EXT" userId="7b005e9d-1289-41c7-be62-a6f974f142a1" providerId="ADAL" clId="{70242063-7AC6-4AF4-B5B1-8616243F0108}" dt="2024-12-12T13:34:18.037" v="2699"/>
          <ac:graphicFrameMkLst>
            <pc:docMk/>
            <pc:sldMk cId="1041865115" sldId="306"/>
            <ac:graphicFrameMk id="18" creationId="{39D0D1C2-CC61-5B30-DC1E-1EF39E334474}"/>
          </ac:graphicFrameMkLst>
        </pc:graphicFrameChg>
        <pc:graphicFrameChg chg="add mod">
          <ac:chgData name="Ye, Bo /CN/EXT" userId="7b005e9d-1289-41c7-be62-a6f974f142a1" providerId="ADAL" clId="{70242063-7AC6-4AF4-B5B1-8616243F0108}" dt="2024-12-12T13:34:05.764" v="2698"/>
          <ac:graphicFrameMkLst>
            <pc:docMk/>
            <pc:sldMk cId="1041865115" sldId="306"/>
            <ac:graphicFrameMk id="19" creationId="{65D66CC6-B905-07F6-D511-483576FC46DA}"/>
          </ac:graphicFrameMkLst>
        </pc:graphicFrameChg>
        <pc:graphicFrameChg chg="add mod">
          <ac:chgData name="Ye, Bo /CN/EXT" userId="7b005e9d-1289-41c7-be62-a6f974f142a1" providerId="ADAL" clId="{70242063-7AC6-4AF4-B5B1-8616243F0108}" dt="2024-11-25T09:26:36.081" v="1795" actId="1076"/>
          <ac:graphicFrameMkLst>
            <pc:docMk/>
            <pc:sldMk cId="1041865115" sldId="306"/>
            <ac:graphicFrameMk id="20" creationId="{38992FA1-3300-F8CA-BF73-74F21A1EA032}"/>
          </ac:graphicFrameMkLst>
        </pc:graphicFrameChg>
        <pc:graphicFrameChg chg="add del mod">
          <ac:chgData name="Ye, Bo /CN/EXT" userId="7b005e9d-1289-41c7-be62-a6f974f142a1" providerId="ADAL" clId="{70242063-7AC6-4AF4-B5B1-8616243F0108}" dt="2024-11-25T05:47:03.709" v="899" actId="478"/>
          <ac:graphicFrameMkLst>
            <pc:docMk/>
            <pc:sldMk cId="1041865115" sldId="306"/>
            <ac:graphicFrameMk id="24" creationId="{AD117538-F3F0-5165-DF55-2EB567953B78}"/>
          </ac:graphicFrameMkLst>
        </pc:graphicFrameChg>
        <pc:graphicFrameChg chg="add del mod">
          <ac:chgData name="Ye, Bo /CN/EXT" userId="7b005e9d-1289-41c7-be62-a6f974f142a1" providerId="ADAL" clId="{70242063-7AC6-4AF4-B5B1-8616243F0108}" dt="2024-11-25T05:48:54.040" v="909" actId="478"/>
          <ac:graphicFrameMkLst>
            <pc:docMk/>
            <pc:sldMk cId="1041865115" sldId="306"/>
            <ac:graphicFrameMk id="25" creationId="{CF6FEFF4-D6A6-2C03-6ACD-AC8AC0B8D263}"/>
          </ac:graphicFrameMkLst>
        </pc:graphicFrameChg>
        <pc:graphicFrameChg chg="add del mod">
          <ac:chgData name="Ye, Bo /CN/EXT" userId="7b005e9d-1289-41c7-be62-a6f974f142a1" providerId="ADAL" clId="{70242063-7AC6-4AF4-B5B1-8616243F0108}" dt="2024-11-25T05:47:50.481" v="905" actId="478"/>
          <ac:graphicFrameMkLst>
            <pc:docMk/>
            <pc:sldMk cId="1041865115" sldId="306"/>
            <ac:graphicFrameMk id="26" creationId="{DD4B0D5C-B840-6DED-9B00-FA6AACA8F854}"/>
          </ac:graphicFrameMkLst>
        </pc:graphicFrameChg>
        <pc:graphicFrameChg chg="add del mod">
          <ac:chgData name="Ye, Bo /CN/EXT" userId="7b005e9d-1289-41c7-be62-a6f974f142a1" providerId="ADAL" clId="{70242063-7AC6-4AF4-B5B1-8616243F0108}" dt="2024-11-25T05:47:33.830" v="903" actId="478"/>
          <ac:graphicFrameMkLst>
            <pc:docMk/>
            <pc:sldMk cId="1041865115" sldId="306"/>
            <ac:graphicFrameMk id="27" creationId="{A34F68FF-6303-76C9-E91B-2ACF4A52FC19}"/>
          </ac:graphicFrameMkLst>
        </pc:graphicFrameChg>
        <pc:graphicFrameChg chg="add mod">
          <ac:chgData name="Ye, Bo /CN/EXT" userId="7b005e9d-1289-41c7-be62-a6f974f142a1" providerId="ADAL" clId="{70242063-7AC6-4AF4-B5B1-8616243F0108}" dt="2024-11-25T09:26:36.081" v="1795" actId="1076"/>
          <ac:graphicFrameMkLst>
            <pc:docMk/>
            <pc:sldMk cId="1041865115" sldId="306"/>
            <ac:graphicFrameMk id="28" creationId="{9515BA31-0109-0756-DF94-70A25A484BC5}"/>
          </ac:graphicFrameMkLst>
        </pc:graphicFrameChg>
        <pc:graphicFrameChg chg="add mod">
          <ac:chgData name="Ye, Bo /CN/EXT" userId="7b005e9d-1289-41c7-be62-a6f974f142a1" providerId="ADAL" clId="{70242063-7AC6-4AF4-B5B1-8616243F0108}" dt="2024-11-25T09:26:36.081" v="1795" actId="1076"/>
          <ac:graphicFrameMkLst>
            <pc:docMk/>
            <pc:sldMk cId="1041865115" sldId="306"/>
            <ac:graphicFrameMk id="29" creationId="{9A25D1AF-889D-655D-6ACD-F5152329ADFF}"/>
          </ac:graphicFrameMkLst>
        </pc:graphicFrameChg>
        <pc:graphicFrameChg chg="add mod">
          <ac:chgData name="Ye, Bo /CN/EXT" userId="7b005e9d-1289-41c7-be62-a6f974f142a1" providerId="ADAL" clId="{70242063-7AC6-4AF4-B5B1-8616243F0108}" dt="2024-12-12T13:33:53.510" v="2697"/>
          <ac:graphicFrameMkLst>
            <pc:docMk/>
            <pc:sldMk cId="1041865115" sldId="306"/>
            <ac:graphicFrameMk id="30" creationId="{6DDBF2EF-7AFD-1B41-F5B6-A9E91A338DA9}"/>
          </ac:graphicFrameMkLst>
        </pc:graphicFrameChg>
        <pc:graphicFrameChg chg="add mod">
          <ac:chgData name="Ye, Bo /CN/EXT" userId="7b005e9d-1289-41c7-be62-a6f974f142a1" providerId="ADAL" clId="{70242063-7AC6-4AF4-B5B1-8616243F0108}" dt="2024-12-12T13:31:51.380" v="2696"/>
          <ac:graphicFrameMkLst>
            <pc:docMk/>
            <pc:sldMk cId="1041865115" sldId="306"/>
            <ac:graphicFrameMk id="31" creationId="{FF81DE8B-91E3-92EA-AB8C-4347C5182F70}"/>
          </ac:graphicFrameMkLst>
        </pc:graphicFrameChg>
      </pc:sldChg>
      <pc:sldChg chg="addSp delSp modSp add mod ord">
        <pc:chgData name="Ye, Bo /CN/EXT" userId="7b005e9d-1289-41c7-be62-a6f974f142a1" providerId="ADAL" clId="{70242063-7AC6-4AF4-B5B1-8616243F0108}" dt="2024-11-25T05:46:13.587" v="896" actId="1076"/>
        <pc:sldMkLst>
          <pc:docMk/>
          <pc:sldMk cId="2494449127" sldId="307"/>
        </pc:sldMkLst>
        <pc:spChg chg="del">
          <ac:chgData name="Ye, Bo /CN/EXT" userId="7b005e9d-1289-41c7-be62-a6f974f142a1" providerId="ADAL" clId="{70242063-7AC6-4AF4-B5B1-8616243F0108}" dt="2024-11-25T04:02:07.355" v="615" actId="478"/>
          <ac:spMkLst>
            <pc:docMk/>
            <pc:sldMk cId="2494449127" sldId="307"/>
            <ac:spMk id="4" creationId="{EC63724B-74CC-4A55-2CBC-F2F1C7D15E79}"/>
          </ac:spMkLst>
        </pc:spChg>
        <pc:spChg chg="add mod">
          <ac:chgData name="Ye, Bo /CN/EXT" userId="7b005e9d-1289-41c7-be62-a6f974f142a1" providerId="ADAL" clId="{70242063-7AC6-4AF4-B5B1-8616243F0108}" dt="2024-11-25T04:18:26.456" v="670" actId="1076"/>
          <ac:spMkLst>
            <pc:docMk/>
            <pc:sldMk cId="2494449127" sldId="307"/>
            <ac:spMk id="5" creationId="{998381AC-5D84-F639-1AE4-5DAA3B4D1A89}"/>
          </ac:spMkLst>
        </pc:spChg>
        <pc:spChg chg="add del mod">
          <ac:chgData name="Ye, Bo /CN/EXT" userId="7b005e9d-1289-41c7-be62-a6f974f142a1" providerId="ADAL" clId="{70242063-7AC6-4AF4-B5B1-8616243F0108}" dt="2024-11-25T05:45:55.745" v="885" actId="478"/>
          <ac:spMkLst>
            <pc:docMk/>
            <pc:sldMk cId="2494449127" sldId="307"/>
            <ac:spMk id="6" creationId="{2F2E91EC-5C85-DA53-D265-BA35F71DD376}"/>
          </ac:spMkLst>
        </pc:spChg>
        <pc:spChg chg="add mod">
          <ac:chgData name="Ye, Bo /CN/EXT" userId="7b005e9d-1289-41c7-be62-a6f974f142a1" providerId="ADAL" clId="{70242063-7AC6-4AF4-B5B1-8616243F0108}" dt="2024-11-25T05:46:13.587" v="896" actId="1076"/>
          <ac:spMkLst>
            <pc:docMk/>
            <pc:sldMk cId="2494449127" sldId="307"/>
            <ac:spMk id="7" creationId="{AD0361FE-B193-D27E-1A2B-F83BC67A9A9D}"/>
          </ac:spMkLst>
        </pc:spChg>
        <pc:spChg chg="del">
          <ac:chgData name="Ye, Bo /CN/EXT" userId="7b005e9d-1289-41c7-be62-a6f974f142a1" providerId="ADAL" clId="{70242063-7AC6-4AF4-B5B1-8616243F0108}" dt="2024-11-25T04:00:13.136" v="580" actId="478"/>
          <ac:spMkLst>
            <pc:docMk/>
            <pc:sldMk cId="2494449127" sldId="307"/>
            <ac:spMk id="9" creationId="{F797D8F1-E804-8FE3-F4BC-381ABBFCBE61}"/>
          </ac:spMkLst>
        </pc:spChg>
        <pc:spChg chg="mod">
          <ac:chgData name="Ye, Bo /CN/EXT" userId="7b005e9d-1289-41c7-be62-a6f974f142a1" providerId="ADAL" clId="{70242063-7AC6-4AF4-B5B1-8616243F0108}" dt="2024-11-25T04:09:23.606" v="656" actId="20577"/>
          <ac:spMkLst>
            <pc:docMk/>
            <pc:sldMk cId="2494449127" sldId="307"/>
            <ac:spMk id="10" creationId="{622E5F0E-A5F6-A2E6-2796-D2D8764E9E33}"/>
          </ac:spMkLst>
        </pc:spChg>
        <pc:spChg chg="del">
          <ac:chgData name="Ye, Bo /CN/EXT" userId="7b005e9d-1289-41c7-be62-a6f974f142a1" providerId="ADAL" clId="{70242063-7AC6-4AF4-B5B1-8616243F0108}" dt="2024-11-25T04:00:15.497" v="581" actId="478"/>
          <ac:spMkLst>
            <pc:docMk/>
            <pc:sldMk cId="2494449127" sldId="307"/>
            <ac:spMk id="11" creationId="{47B4B272-DE24-7C55-7923-B895611C6D04}"/>
          </ac:spMkLst>
        </pc:spChg>
        <pc:spChg chg="mod">
          <ac:chgData name="Ye, Bo /CN/EXT" userId="7b005e9d-1289-41c7-be62-a6f974f142a1" providerId="ADAL" clId="{70242063-7AC6-4AF4-B5B1-8616243F0108}" dt="2024-11-25T04:02:58.871" v="630" actId="404"/>
          <ac:spMkLst>
            <pc:docMk/>
            <pc:sldMk cId="2494449127" sldId="307"/>
            <ac:spMk id="12" creationId="{76A41353-F742-DECC-9298-7410963EE47D}"/>
          </ac:spMkLst>
        </pc:spChg>
      </pc:sldChg>
      <pc:sldChg chg="addSp delSp modSp add mod">
        <pc:chgData name="Ye, Bo /CN/EXT" userId="7b005e9d-1289-41c7-be62-a6f974f142a1" providerId="ADAL" clId="{70242063-7AC6-4AF4-B5B1-8616243F0108}" dt="2024-11-25T10:10:52.926" v="1847"/>
        <pc:sldMkLst>
          <pc:docMk/>
          <pc:sldMk cId="4068097128" sldId="308"/>
        </pc:sldMkLst>
        <pc:spChg chg="mod">
          <ac:chgData name="Ye, Bo /CN/EXT" userId="7b005e9d-1289-41c7-be62-a6f974f142a1" providerId="ADAL" clId="{70242063-7AC6-4AF4-B5B1-8616243F0108}" dt="2024-11-25T05:52:02.724" v="961" actId="1076"/>
          <ac:spMkLst>
            <pc:docMk/>
            <pc:sldMk cId="4068097128" sldId="308"/>
            <ac:spMk id="5" creationId="{998381AC-5D84-F639-1AE4-5DAA3B4D1A89}"/>
          </ac:spMkLst>
        </pc:spChg>
        <pc:spChg chg="mod">
          <ac:chgData name="Ye, Bo /CN/EXT" userId="7b005e9d-1289-41c7-be62-a6f974f142a1" providerId="ADAL" clId="{70242063-7AC6-4AF4-B5B1-8616243F0108}" dt="2024-11-25T05:52:02.724" v="961" actId="1076"/>
          <ac:spMkLst>
            <pc:docMk/>
            <pc:sldMk cId="4068097128" sldId="308"/>
            <ac:spMk id="7" creationId="{AD0361FE-B193-D27E-1A2B-F83BC67A9A9D}"/>
          </ac:spMkLst>
        </pc:spChg>
        <pc:spChg chg="mod">
          <ac:chgData name="Ye, Bo /CN/EXT" userId="7b005e9d-1289-41c7-be62-a6f974f142a1" providerId="ADAL" clId="{70242063-7AC6-4AF4-B5B1-8616243F0108}" dt="2024-11-25T05:51:52.791" v="960" actId="20577"/>
          <ac:spMkLst>
            <pc:docMk/>
            <pc:sldMk cId="4068097128" sldId="308"/>
            <ac:spMk id="10" creationId="{622E5F0E-A5F6-A2E6-2796-D2D8764E9E33}"/>
          </ac:spMkLst>
        </pc:spChg>
        <pc:spChg chg="del">
          <ac:chgData name="Ye, Bo /CN/EXT" userId="7b005e9d-1289-41c7-be62-a6f974f142a1" providerId="ADAL" clId="{70242063-7AC6-4AF4-B5B1-8616243F0108}" dt="2024-11-25T05:52:20.520" v="963" actId="478"/>
          <ac:spMkLst>
            <pc:docMk/>
            <pc:sldMk cId="4068097128" sldId="308"/>
            <ac:spMk id="12" creationId="{76A41353-F742-DECC-9298-7410963EE47D}"/>
          </ac:spMkLst>
        </pc:spChg>
        <pc:spChg chg="add mod">
          <ac:chgData name="Ye, Bo /CN/EXT" userId="7b005e9d-1289-41c7-be62-a6f974f142a1" providerId="ADAL" clId="{70242063-7AC6-4AF4-B5B1-8616243F0108}" dt="2024-11-25T06:08:10.354" v="1136" actId="14100"/>
          <ac:spMkLst>
            <pc:docMk/>
            <pc:sldMk cId="4068097128" sldId="308"/>
            <ac:spMk id="13" creationId="{6348CF7C-91B4-1256-EAC6-A2E5F28EECAB}"/>
          </ac:spMkLst>
        </pc:spChg>
        <pc:spChg chg="add mod">
          <ac:chgData name="Ye, Bo /CN/EXT" userId="7b005e9d-1289-41c7-be62-a6f974f142a1" providerId="ADAL" clId="{70242063-7AC6-4AF4-B5B1-8616243F0108}" dt="2024-11-25T06:08:10.354" v="1136" actId="14100"/>
          <ac:spMkLst>
            <pc:docMk/>
            <pc:sldMk cId="4068097128" sldId="308"/>
            <ac:spMk id="14" creationId="{5071089F-5F3B-A019-E038-46E4A2222076}"/>
          </ac:spMkLst>
        </pc:spChg>
        <pc:spChg chg="add mod">
          <ac:chgData name="Ye, Bo /CN/EXT" userId="7b005e9d-1289-41c7-be62-a6f974f142a1" providerId="ADAL" clId="{70242063-7AC6-4AF4-B5B1-8616243F0108}" dt="2024-11-25T06:08:10.354" v="1136" actId="14100"/>
          <ac:spMkLst>
            <pc:docMk/>
            <pc:sldMk cId="4068097128" sldId="308"/>
            <ac:spMk id="15" creationId="{745DBC41-0D04-8B94-0AC7-EA2A596EFD9C}"/>
          </ac:spMkLst>
        </pc:spChg>
        <pc:spChg chg="add mod">
          <ac:chgData name="Ye, Bo /CN/EXT" userId="7b005e9d-1289-41c7-be62-a6f974f142a1" providerId="ADAL" clId="{70242063-7AC6-4AF4-B5B1-8616243F0108}" dt="2024-11-25T06:08:10.354" v="1136" actId="14100"/>
          <ac:spMkLst>
            <pc:docMk/>
            <pc:sldMk cId="4068097128" sldId="308"/>
            <ac:spMk id="16" creationId="{0962CD7B-4ACC-5C94-9FC8-B9B3284D2524}"/>
          </ac:spMkLst>
        </pc:spChg>
        <pc:grpChg chg="add mod">
          <ac:chgData name="Ye, Bo /CN/EXT" userId="7b005e9d-1289-41c7-be62-a6f974f142a1" providerId="ADAL" clId="{70242063-7AC6-4AF4-B5B1-8616243F0108}" dt="2024-11-25T06:26:25.193" v="1285" actId="164"/>
          <ac:grpSpMkLst>
            <pc:docMk/>
            <pc:sldMk cId="4068097128" sldId="308"/>
            <ac:grpSpMk id="31" creationId="{5C1FA57B-D799-BE45-8685-0A90AA2E5C92}"/>
          </ac:grpSpMkLst>
        </pc:grpChg>
        <pc:grpChg chg="add mod">
          <ac:chgData name="Ye, Bo /CN/EXT" userId="7b005e9d-1289-41c7-be62-a6f974f142a1" providerId="ADAL" clId="{70242063-7AC6-4AF4-B5B1-8616243F0108}" dt="2024-11-25T07:10:02.543" v="1424" actId="1076"/>
          <ac:grpSpMkLst>
            <pc:docMk/>
            <pc:sldMk cId="4068097128" sldId="308"/>
            <ac:grpSpMk id="42" creationId="{4EE1E1BD-DA1C-7A26-8BB8-7209438C1ABC}"/>
          </ac:grpSpMkLst>
        </pc:grpChg>
        <pc:grpChg chg="add mod">
          <ac:chgData name="Ye, Bo /CN/EXT" userId="7b005e9d-1289-41c7-be62-a6f974f142a1" providerId="ADAL" clId="{70242063-7AC6-4AF4-B5B1-8616243F0108}" dt="2024-11-25T07:17:34.319" v="1502" actId="1076"/>
          <ac:grpSpMkLst>
            <pc:docMk/>
            <pc:sldMk cId="4068097128" sldId="308"/>
            <ac:grpSpMk id="55" creationId="{EBDB58C0-E27C-5D68-D028-84BE88D439DA}"/>
          </ac:grpSpMkLst>
        </pc:grpChg>
        <pc:grpChg chg="add mod">
          <ac:chgData name="Ye, Bo /CN/EXT" userId="7b005e9d-1289-41c7-be62-a6f974f142a1" providerId="ADAL" clId="{70242063-7AC6-4AF4-B5B1-8616243F0108}" dt="2024-11-25T07:26:45.695" v="1560" actId="164"/>
          <ac:grpSpMkLst>
            <pc:docMk/>
            <pc:sldMk cId="4068097128" sldId="308"/>
            <ac:grpSpMk id="70" creationId="{DF8E3FD6-FA1D-A57D-DDD5-072D03C52B86}"/>
          </ac:grpSpMkLst>
        </pc:grpChg>
        <pc:picChg chg="add del mod ord">
          <ac:chgData name="Ye, Bo /CN/EXT" userId="7b005e9d-1289-41c7-be62-a6f974f142a1" providerId="ADAL" clId="{70242063-7AC6-4AF4-B5B1-8616243F0108}" dt="2024-11-25T06:10:10.376" v="1164" actId="478"/>
          <ac:picMkLst>
            <pc:docMk/>
            <pc:sldMk cId="4068097128" sldId="308"/>
            <ac:picMk id="4" creationId="{485276D1-8E2C-50CE-1ACE-8764F38469E1}"/>
          </ac:picMkLst>
        </pc:picChg>
        <pc:picChg chg="add del mod">
          <ac:chgData name="Ye, Bo /CN/EXT" userId="7b005e9d-1289-41c7-be62-a6f974f142a1" providerId="ADAL" clId="{70242063-7AC6-4AF4-B5B1-8616243F0108}" dt="2024-11-25T06:16:10.367" v="1284" actId="478"/>
          <ac:picMkLst>
            <pc:docMk/>
            <pc:sldMk cId="4068097128" sldId="308"/>
            <ac:picMk id="6" creationId="{EBED5B78-B59B-01FF-78D0-88CE0E713711}"/>
          </ac:picMkLst>
        </pc:picChg>
        <pc:picChg chg="add del mod">
          <ac:chgData name="Ye, Bo /CN/EXT" userId="7b005e9d-1289-41c7-be62-a6f974f142a1" providerId="ADAL" clId="{70242063-7AC6-4AF4-B5B1-8616243F0108}" dt="2024-11-25T07:12:58.748" v="1427" actId="478"/>
          <ac:picMkLst>
            <pc:docMk/>
            <pc:sldMk cId="4068097128" sldId="308"/>
            <ac:picMk id="9" creationId="{2395AFA9-06E8-2C3A-6501-4E02B732E389}"/>
          </ac:picMkLst>
        </pc:picChg>
        <pc:picChg chg="add del mod">
          <ac:chgData name="Ye, Bo /CN/EXT" userId="7b005e9d-1289-41c7-be62-a6f974f142a1" providerId="ADAL" clId="{70242063-7AC6-4AF4-B5B1-8616243F0108}" dt="2024-11-25T07:12:59.314" v="1428" actId="478"/>
          <ac:picMkLst>
            <pc:docMk/>
            <pc:sldMk cId="4068097128" sldId="308"/>
            <ac:picMk id="11" creationId="{BF18D0E3-8BE2-BDD3-A275-492F04A2F115}"/>
          </ac:picMkLst>
        </pc:picChg>
        <pc:picChg chg="add mod">
          <ac:chgData name="Ye, Bo /CN/EXT" userId="7b005e9d-1289-41c7-be62-a6f974f142a1" providerId="ADAL" clId="{70242063-7AC6-4AF4-B5B1-8616243F0108}" dt="2024-11-25T06:09:22.421" v="1156" actId="14100"/>
          <ac:picMkLst>
            <pc:docMk/>
            <pc:sldMk cId="4068097128" sldId="308"/>
            <ac:picMk id="18" creationId="{91E23938-8DF1-265E-BB6F-EFD0092F6E96}"/>
          </ac:picMkLst>
        </pc:picChg>
        <pc:picChg chg="add mod">
          <ac:chgData name="Ye, Bo /CN/EXT" userId="7b005e9d-1289-41c7-be62-a6f974f142a1" providerId="ADAL" clId="{70242063-7AC6-4AF4-B5B1-8616243F0108}" dt="2024-11-25T06:09:22.421" v="1156" actId="14100"/>
          <ac:picMkLst>
            <pc:docMk/>
            <pc:sldMk cId="4068097128" sldId="308"/>
            <ac:picMk id="20" creationId="{1D8BE4EC-0D9B-A212-B657-170AC14429B7}"/>
          </ac:picMkLst>
        </pc:picChg>
        <pc:picChg chg="add mod">
          <ac:chgData name="Ye, Bo /CN/EXT" userId="7b005e9d-1289-41c7-be62-a6f974f142a1" providerId="ADAL" clId="{70242063-7AC6-4AF4-B5B1-8616243F0108}" dt="2024-11-25T06:09:22.421" v="1156" actId="14100"/>
          <ac:picMkLst>
            <pc:docMk/>
            <pc:sldMk cId="4068097128" sldId="308"/>
            <ac:picMk id="22" creationId="{9A14CE21-D536-79E3-0C90-7A9BA6AC12B8}"/>
          </ac:picMkLst>
        </pc:picChg>
        <pc:picChg chg="add mod">
          <ac:chgData name="Ye, Bo /CN/EXT" userId="7b005e9d-1289-41c7-be62-a6f974f142a1" providerId="ADAL" clId="{70242063-7AC6-4AF4-B5B1-8616243F0108}" dt="2024-11-25T06:26:25.193" v="1285" actId="164"/>
          <ac:picMkLst>
            <pc:docMk/>
            <pc:sldMk cId="4068097128" sldId="308"/>
            <ac:picMk id="24" creationId="{DE19B9F9-E21D-E282-420C-209770D54516}"/>
          </ac:picMkLst>
        </pc:picChg>
        <pc:picChg chg="add mod">
          <ac:chgData name="Ye, Bo /CN/EXT" userId="7b005e9d-1289-41c7-be62-a6f974f142a1" providerId="ADAL" clId="{70242063-7AC6-4AF4-B5B1-8616243F0108}" dt="2024-11-25T06:26:25.193" v="1285" actId="164"/>
          <ac:picMkLst>
            <pc:docMk/>
            <pc:sldMk cId="4068097128" sldId="308"/>
            <ac:picMk id="26" creationId="{1FA9B746-5B0B-AB06-4938-32FD97983523}"/>
          </ac:picMkLst>
        </pc:picChg>
        <pc:picChg chg="add mod">
          <ac:chgData name="Ye, Bo /CN/EXT" userId="7b005e9d-1289-41c7-be62-a6f974f142a1" providerId="ADAL" clId="{70242063-7AC6-4AF4-B5B1-8616243F0108}" dt="2024-11-25T06:26:25.193" v="1285" actId="164"/>
          <ac:picMkLst>
            <pc:docMk/>
            <pc:sldMk cId="4068097128" sldId="308"/>
            <ac:picMk id="28" creationId="{C0802416-E120-9FA7-21BC-3AD06C667C61}"/>
          </ac:picMkLst>
        </pc:picChg>
        <pc:picChg chg="add mod">
          <ac:chgData name="Ye, Bo /CN/EXT" userId="7b005e9d-1289-41c7-be62-a6f974f142a1" providerId="ADAL" clId="{70242063-7AC6-4AF4-B5B1-8616243F0108}" dt="2024-11-25T10:10:42.839" v="1846"/>
          <ac:picMkLst>
            <pc:docMk/>
            <pc:sldMk cId="4068097128" sldId="308"/>
            <ac:picMk id="30" creationId="{AB68515D-0E4C-8CC3-370D-D7C570085A16}"/>
          </ac:picMkLst>
        </pc:picChg>
        <pc:picChg chg="add mod ord">
          <ac:chgData name="Ye, Bo /CN/EXT" userId="7b005e9d-1289-41c7-be62-a6f974f142a1" providerId="ADAL" clId="{70242063-7AC6-4AF4-B5B1-8616243F0108}" dt="2024-11-25T10:10:52.926" v="1847"/>
          <ac:picMkLst>
            <pc:docMk/>
            <pc:sldMk cId="4068097128" sldId="308"/>
            <ac:picMk id="33" creationId="{2A370930-FFFF-DD01-3115-52ACF03F1FC5}"/>
          </ac:picMkLst>
        </pc:picChg>
        <pc:picChg chg="add mod ord">
          <ac:chgData name="Ye, Bo /CN/EXT" userId="7b005e9d-1289-41c7-be62-a6f974f142a1" providerId="ADAL" clId="{70242063-7AC6-4AF4-B5B1-8616243F0108}" dt="2024-11-25T07:09:43.732" v="1410" actId="1037"/>
          <ac:picMkLst>
            <pc:docMk/>
            <pc:sldMk cId="4068097128" sldId="308"/>
            <ac:picMk id="35" creationId="{7D48E60E-4F3B-4BB0-1300-584CA465479D}"/>
          </ac:picMkLst>
        </pc:picChg>
        <pc:picChg chg="add mod ord">
          <ac:chgData name="Ye, Bo /CN/EXT" userId="7b005e9d-1289-41c7-be62-a6f974f142a1" providerId="ADAL" clId="{70242063-7AC6-4AF4-B5B1-8616243F0108}" dt="2024-11-25T07:09:30.852" v="1393" actId="1036"/>
          <ac:picMkLst>
            <pc:docMk/>
            <pc:sldMk cId="4068097128" sldId="308"/>
            <ac:picMk id="37" creationId="{48792F47-2B1A-E5A6-C42F-3266B03C3A45}"/>
          </ac:picMkLst>
        </pc:picChg>
        <pc:picChg chg="add mod">
          <ac:chgData name="Ye, Bo /CN/EXT" userId="7b005e9d-1289-41c7-be62-a6f974f142a1" providerId="ADAL" clId="{70242063-7AC6-4AF4-B5B1-8616243F0108}" dt="2024-11-25T07:09:24.501" v="1381" actId="1036"/>
          <ac:picMkLst>
            <pc:docMk/>
            <pc:sldMk cId="4068097128" sldId="308"/>
            <ac:picMk id="39" creationId="{E30518C3-A638-4C19-855C-D61F173E4104}"/>
          </ac:picMkLst>
        </pc:picChg>
        <pc:picChg chg="add mod ord">
          <ac:chgData name="Ye, Bo /CN/EXT" userId="7b005e9d-1289-41c7-be62-a6f974f142a1" providerId="ADAL" clId="{70242063-7AC6-4AF4-B5B1-8616243F0108}" dt="2024-11-25T07:08:45.788" v="1373" actId="164"/>
          <ac:picMkLst>
            <pc:docMk/>
            <pc:sldMk cId="4068097128" sldId="308"/>
            <ac:picMk id="41" creationId="{9691C0F9-A92C-6319-811A-3C0B1BCF9358}"/>
          </ac:picMkLst>
        </pc:picChg>
        <pc:picChg chg="add mod ord">
          <ac:chgData name="Ye, Bo /CN/EXT" userId="7b005e9d-1289-41c7-be62-a6f974f142a1" providerId="ADAL" clId="{70242063-7AC6-4AF4-B5B1-8616243F0108}" dt="2024-11-25T07:17:25.615" v="1501" actId="164"/>
          <ac:picMkLst>
            <pc:docMk/>
            <pc:sldMk cId="4068097128" sldId="308"/>
            <ac:picMk id="44" creationId="{1A56321F-8AC2-F995-E9AE-8DC5A172EF7C}"/>
          </ac:picMkLst>
        </pc:picChg>
        <pc:picChg chg="add mod ord">
          <ac:chgData name="Ye, Bo /CN/EXT" userId="7b005e9d-1289-41c7-be62-a6f974f142a1" providerId="ADAL" clId="{70242063-7AC6-4AF4-B5B1-8616243F0108}" dt="2024-11-25T07:17:25.615" v="1501" actId="164"/>
          <ac:picMkLst>
            <pc:docMk/>
            <pc:sldMk cId="4068097128" sldId="308"/>
            <ac:picMk id="46" creationId="{B435078E-0D01-E122-F6F4-8BB9C4B99A89}"/>
          </ac:picMkLst>
        </pc:picChg>
        <pc:picChg chg="add mod ord">
          <ac:chgData name="Ye, Bo /CN/EXT" userId="7b005e9d-1289-41c7-be62-a6f974f142a1" providerId="ADAL" clId="{70242063-7AC6-4AF4-B5B1-8616243F0108}" dt="2024-11-25T07:17:25.615" v="1501" actId="164"/>
          <ac:picMkLst>
            <pc:docMk/>
            <pc:sldMk cId="4068097128" sldId="308"/>
            <ac:picMk id="48" creationId="{C8419724-5894-FD48-1721-8ABEDD772DFB}"/>
          </ac:picMkLst>
        </pc:picChg>
        <pc:picChg chg="add mod ord">
          <ac:chgData name="Ye, Bo /CN/EXT" userId="7b005e9d-1289-41c7-be62-a6f974f142a1" providerId="ADAL" clId="{70242063-7AC6-4AF4-B5B1-8616243F0108}" dt="2024-11-25T07:21:06.526" v="1505"/>
          <ac:picMkLst>
            <pc:docMk/>
            <pc:sldMk cId="4068097128" sldId="308"/>
            <ac:picMk id="50" creationId="{5A9201CC-A757-524A-0E49-D07388B18B9A}"/>
          </ac:picMkLst>
        </pc:picChg>
        <pc:picChg chg="add mod ord">
          <ac:chgData name="Ye, Bo /CN/EXT" userId="7b005e9d-1289-41c7-be62-a6f974f142a1" providerId="ADAL" clId="{70242063-7AC6-4AF4-B5B1-8616243F0108}" dt="2024-11-25T07:17:25.615" v="1501" actId="164"/>
          <ac:picMkLst>
            <pc:docMk/>
            <pc:sldMk cId="4068097128" sldId="308"/>
            <ac:picMk id="52" creationId="{757C73FB-D7CA-4E29-4DA6-6D42A78C1BA6}"/>
          </ac:picMkLst>
        </pc:picChg>
        <pc:picChg chg="add mod ord">
          <ac:chgData name="Ye, Bo /CN/EXT" userId="7b005e9d-1289-41c7-be62-a6f974f142a1" providerId="ADAL" clId="{70242063-7AC6-4AF4-B5B1-8616243F0108}" dt="2024-11-25T07:17:25.615" v="1501" actId="164"/>
          <ac:picMkLst>
            <pc:docMk/>
            <pc:sldMk cId="4068097128" sldId="308"/>
            <ac:picMk id="54" creationId="{E6497706-1750-BFE1-6C35-DF2706DC3EFF}"/>
          </ac:picMkLst>
        </pc:picChg>
        <pc:picChg chg="add mod">
          <ac:chgData name="Ye, Bo /CN/EXT" userId="7b005e9d-1289-41c7-be62-a6f974f142a1" providerId="ADAL" clId="{70242063-7AC6-4AF4-B5B1-8616243F0108}" dt="2024-11-25T07:26:45.695" v="1560" actId="164"/>
          <ac:picMkLst>
            <pc:docMk/>
            <pc:sldMk cId="4068097128" sldId="308"/>
            <ac:picMk id="57" creationId="{902737D2-C6EE-C4EB-7829-61EB52FF9793}"/>
          </ac:picMkLst>
        </pc:picChg>
        <pc:picChg chg="add mod">
          <ac:chgData name="Ye, Bo /CN/EXT" userId="7b005e9d-1289-41c7-be62-a6f974f142a1" providerId="ADAL" clId="{70242063-7AC6-4AF4-B5B1-8616243F0108}" dt="2024-11-25T07:26:45.695" v="1560" actId="164"/>
          <ac:picMkLst>
            <pc:docMk/>
            <pc:sldMk cId="4068097128" sldId="308"/>
            <ac:picMk id="59" creationId="{6FCBFF25-961A-710B-EB0F-EEC9348D68BF}"/>
          </ac:picMkLst>
        </pc:picChg>
        <pc:picChg chg="add mod">
          <ac:chgData name="Ye, Bo /CN/EXT" userId="7b005e9d-1289-41c7-be62-a6f974f142a1" providerId="ADAL" clId="{70242063-7AC6-4AF4-B5B1-8616243F0108}" dt="2024-11-25T07:26:45.695" v="1560" actId="164"/>
          <ac:picMkLst>
            <pc:docMk/>
            <pc:sldMk cId="4068097128" sldId="308"/>
            <ac:picMk id="61" creationId="{FFFD3A61-6119-90F8-D1B0-F17ACE664B5E}"/>
          </ac:picMkLst>
        </pc:picChg>
        <pc:picChg chg="add mod">
          <ac:chgData name="Ye, Bo /CN/EXT" userId="7b005e9d-1289-41c7-be62-a6f974f142a1" providerId="ADAL" clId="{70242063-7AC6-4AF4-B5B1-8616243F0108}" dt="2024-11-25T07:26:45.695" v="1560" actId="164"/>
          <ac:picMkLst>
            <pc:docMk/>
            <pc:sldMk cId="4068097128" sldId="308"/>
            <ac:picMk id="63" creationId="{F9E8E76F-F6C3-AE13-0144-847611B10E5E}"/>
          </ac:picMkLst>
        </pc:picChg>
        <pc:picChg chg="add mod">
          <ac:chgData name="Ye, Bo /CN/EXT" userId="7b005e9d-1289-41c7-be62-a6f974f142a1" providerId="ADAL" clId="{70242063-7AC6-4AF4-B5B1-8616243F0108}" dt="2024-11-25T07:26:45.695" v="1560" actId="164"/>
          <ac:picMkLst>
            <pc:docMk/>
            <pc:sldMk cId="4068097128" sldId="308"/>
            <ac:picMk id="65" creationId="{F125EDA9-2E7F-E883-3D1C-1ED77C6803DA}"/>
          </ac:picMkLst>
        </pc:picChg>
        <pc:picChg chg="add mod">
          <ac:chgData name="Ye, Bo /CN/EXT" userId="7b005e9d-1289-41c7-be62-a6f974f142a1" providerId="ADAL" clId="{70242063-7AC6-4AF4-B5B1-8616243F0108}" dt="2024-11-25T07:26:45.695" v="1560" actId="164"/>
          <ac:picMkLst>
            <pc:docMk/>
            <pc:sldMk cId="4068097128" sldId="308"/>
            <ac:picMk id="67" creationId="{EA543A97-9091-2F27-EA32-646AB34A6EC4}"/>
          </ac:picMkLst>
        </pc:picChg>
        <pc:picChg chg="add mod">
          <ac:chgData name="Ye, Bo /CN/EXT" userId="7b005e9d-1289-41c7-be62-a6f974f142a1" providerId="ADAL" clId="{70242063-7AC6-4AF4-B5B1-8616243F0108}" dt="2024-11-25T07:27:38.093" v="1561"/>
          <ac:picMkLst>
            <pc:docMk/>
            <pc:sldMk cId="4068097128" sldId="308"/>
            <ac:picMk id="69" creationId="{F8E8B7C8-94F4-8562-CE31-78304E7A4DA1}"/>
          </ac:picMkLst>
        </pc:picChg>
      </pc:sldChg>
      <pc:sldChg chg="add del">
        <pc:chgData name="Ye, Bo /CN/EXT" userId="7b005e9d-1289-41c7-be62-a6f974f142a1" providerId="ADAL" clId="{70242063-7AC6-4AF4-B5B1-8616243F0108}" dt="2024-11-25T05:52:17.289" v="962" actId="47"/>
        <pc:sldMkLst>
          <pc:docMk/>
          <pc:sldMk cId="449296312" sldId="309"/>
        </pc:sldMkLst>
      </pc:sldChg>
      <pc:sldChg chg="addSp delSp modSp add mod modAnim">
        <pc:chgData name="Ye, Bo /CN/EXT" userId="7b005e9d-1289-41c7-be62-a6f974f142a1" providerId="ADAL" clId="{70242063-7AC6-4AF4-B5B1-8616243F0108}" dt="2024-11-25T06:51:51.400" v="1333" actId="478"/>
        <pc:sldMkLst>
          <pc:docMk/>
          <pc:sldMk cId="1599442002" sldId="309"/>
        </pc:sldMkLst>
        <pc:spChg chg="mod">
          <ac:chgData name="Ye, Bo /CN/EXT" userId="7b005e9d-1289-41c7-be62-a6f974f142a1" providerId="ADAL" clId="{70242063-7AC6-4AF4-B5B1-8616243F0108}" dt="2024-11-25T06:03:11.059" v="1107" actId="1076"/>
          <ac:spMkLst>
            <pc:docMk/>
            <pc:sldMk cId="1599442002" sldId="309"/>
            <ac:spMk id="5" creationId="{998381AC-5D84-F639-1AE4-5DAA3B4D1A89}"/>
          </ac:spMkLst>
        </pc:spChg>
        <pc:spChg chg="mod">
          <ac:chgData name="Ye, Bo /CN/EXT" userId="7b005e9d-1289-41c7-be62-a6f974f142a1" providerId="ADAL" clId="{70242063-7AC6-4AF4-B5B1-8616243F0108}" dt="2024-11-25T06:03:11.059" v="1107" actId="1076"/>
          <ac:spMkLst>
            <pc:docMk/>
            <pc:sldMk cId="1599442002" sldId="309"/>
            <ac:spMk id="7" creationId="{AD0361FE-B193-D27E-1A2B-F83BC67A9A9D}"/>
          </ac:spMkLst>
        </pc:spChg>
        <pc:spChg chg="mod">
          <ac:chgData name="Ye, Bo /CN/EXT" userId="7b005e9d-1289-41c7-be62-a6f974f142a1" providerId="ADAL" clId="{70242063-7AC6-4AF4-B5B1-8616243F0108}" dt="2024-11-25T06:03:03.911" v="1106" actId="20577"/>
          <ac:spMkLst>
            <pc:docMk/>
            <pc:sldMk cId="1599442002" sldId="309"/>
            <ac:spMk id="10" creationId="{622E5F0E-A5F6-A2E6-2796-D2D8764E9E33}"/>
          </ac:spMkLst>
        </pc:spChg>
        <pc:spChg chg="add mod">
          <ac:chgData name="Ye, Bo /CN/EXT" userId="7b005e9d-1289-41c7-be62-a6f974f142a1" providerId="ADAL" clId="{70242063-7AC6-4AF4-B5B1-8616243F0108}" dt="2024-11-25T06:01:48.772" v="1104" actId="1076"/>
          <ac:spMkLst>
            <pc:docMk/>
            <pc:sldMk cId="1599442002" sldId="309"/>
            <ac:spMk id="16" creationId="{8649F0EC-D897-FD03-C963-911A2AF46DBD}"/>
          </ac:spMkLst>
        </pc:spChg>
        <pc:spChg chg="add mod">
          <ac:chgData name="Ye, Bo /CN/EXT" userId="7b005e9d-1289-41c7-be62-a6f974f142a1" providerId="ADAL" clId="{70242063-7AC6-4AF4-B5B1-8616243F0108}" dt="2024-11-25T06:01:48.772" v="1104" actId="1076"/>
          <ac:spMkLst>
            <pc:docMk/>
            <pc:sldMk cId="1599442002" sldId="309"/>
            <ac:spMk id="17" creationId="{C062F683-2749-3F7D-A264-2247C1E00931}"/>
          </ac:spMkLst>
        </pc:spChg>
        <pc:spChg chg="add mod">
          <ac:chgData name="Ye, Bo /CN/EXT" userId="7b005e9d-1289-41c7-be62-a6f974f142a1" providerId="ADAL" clId="{70242063-7AC6-4AF4-B5B1-8616243F0108}" dt="2024-11-25T06:01:48.772" v="1104" actId="1076"/>
          <ac:spMkLst>
            <pc:docMk/>
            <pc:sldMk cId="1599442002" sldId="309"/>
            <ac:spMk id="18" creationId="{53234C64-DDB4-9A33-5652-76C3DAF78077}"/>
          </ac:spMkLst>
        </pc:spChg>
        <pc:spChg chg="add mod">
          <ac:chgData name="Ye, Bo /CN/EXT" userId="7b005e9d-1289-41c7-be62-a6f974f142a1" providerId="ADAL" clId="{70242063-7AC6-4AF4-B5B1-8616243F0108}" dt="2024-11-25T06:01:48.772" v="1104" actId="1076"/>
          <ac:spMkLst>
            <pc:docMk/>
            <pc:sldMk cId="1599442002" sldId="309"/>
            <ac:spMk id="19" creationId="{C29B2397-8727-5F30-B587-8867874EAA76}"/>
          </ac:spMkLst>
        </pc:spChg>
        <pc:picChg chg="add mod">
          <ac:chgData name="Ye, Bo /CN/EXT" userId="7b005e9d-1289-41c7-be62-a6f974f142a1" providerId="ADAL" clId="{70242063-7AC6-4AF4-B5B1-8616243F0108}" dt="2024-11-25T06:15:07.630" v="1276" actId="1440"/>
          <ac:picMkLst>
            <pc:docMk/>
            <pc:sldMk cId="1599442002" sldId="309"/>
            <ac:picMk id="6" creationId="{0649CE31-92BA-4AAA-CCC2-CA88BC335599}"/>
          </ac:picMkLst>
        </pc:picChg>
        <pc:picChg chg="add mod">
          <ac:chgData name="Ye, Bo /CN/EXT" userId="7b005e9d-1289-41c7-be62-a6f974f142a1" providerId="ADAL" clId="{70242063-7AC6-4AF4-B5B1-8616243F0108}" dt="2024-11-25T06:15:11.775" v="1277" actId="1440"/>
          <ac:picMkLst>
            <pc:docMk/>
            <pc:sldMk cId="1599442002" sldId="309"/>
            <ac:picMk id="11" creationId="{8DE9118E-D6B6-7C2F-9999-AD3FC01284A9}"/>
          </ac:picMkLst>
        </pc:picChg>
        <pc:picChg chg="add mod">
          <ac:chgData name="Ye, Bo /CN/EXT" userId="7b005e9d-1289-41c7-be62-a6f974f142a1" providerId="ADAL" clId="{70242063-7AC6-4AF4-B5B1-8616243F0108}" dt="2024-11-25T06:15:13.949" v="1278" actId="1440"/>
          <ac:picMkLst>
            <pc:docMk/>
            <pc:sldMk cId="1599442002" sldId="309"/>
            <ac:picMk id="13" creationId="{D92FE30F-FA5E-0BA5-E0E4-A8E613BC207B}"/>
          </ac:picMkLst>
        </pc:picChg>
        <pc:picChg chg="add mod">
          <ac:chgData name="Ye, Bo /CN/EXT" userId="7b005e9d-1289-41c7-be62-a6f974f142a1" providerId="ADAL" clId="{70242063-7AC6-4AF4-B5B1-8616243F0108}" dt="2024-11-25T06:15:16.437" v="1279" actId="1440"/>
          <ac:picMkLst>
            <pc:docMk/>
            <pc:sldMk cId="1599442002" sldId="309"/>
            <ac:picMk id="15" creationId="{BA62F5D5-0722-7144-78AF-51FC381FC87C}"/>
          </ac:picMkLst>
        </pc:picChg>
        <pc:picChg chg="add del mod">
          <ac:chgData name="Ye, Bo /CN/EXT" userId="7b005e9d-1289-41c7-be62-a6f974f142a1" providerId="ADAL" clId="{70242063-7AC6-4AF4-B5B1-8616243F0108}" dt="2024-11-25T06:51:51.400" v="1333" actId="478"/>
          <ac:picMkLst>
            <pc:docMk/>
            <pc:sldMk cId="1599442002" sldId="309"/>
            <ac:picMk id="20" creationId="{C013459E-0123-81E9-41EE-2E8F7AD9A81B}"/>
          </ac:picMkLst>
        </pc:picChg>
        <pc:picChg chg="add del mod">
          <ac:chgData name="Ye, Bo /CN/EXT" userId="7b005e9d-1289-41c7-be62-a6f974f142a1" providerId="ADAL" clId="{70242063-7AC6-4AF4-B5B1-8616243F0108}" dt="2024-11-25T06:51:51.400" v="1333" actId="478"/>
          <ac:picMkLst>
            <pc:docMk/>
            <pc:sldMk cId="1599442002" sldId="309"/>
            <ac:picMk id="21" creationId="{74313DFF-B162-3691-09CC-BB6CBBB46DA1}"/>
          </ac:picMkLst>
        </pc:picChg>
        <pc:picChg chg="add del mod">
          <ac:chgData name="Ye, Bo /CN/EXT" userId="7b005e9d-1289-41c7-be62-a6f974f142a1" providerId="ADAL" clId="{70242063-7AC6-4AF4-B5B1-8616243F0108}" dt="2024-11-25T06:51:51.400" v="1333" actId="478"/>
          <ac:picMkLst>
            <pc:docMk/>
            <pc:sldMk cId="1599442002" sldId="309"/>
            <ac:picMk id="22" creationId="{2DA051AB-C22C-AF10-7FC4-4BB1F51A865E}"/>
          </ac:picMkLst>
        </pc:picChg>
        <pc:picChg chg="add del mod">
          <ac:chgData name="Ye, Bo /CN/EXT" userId="7b005e9d-1289-41c7-be62-a6f974f142a1" providerId="ADAL" clId="{70242063-7AC6-4AF4-B5B1-8616243F0108}" dt="2024-11-25T06:51:51.400" v="1333" actId="478"/>
          <ac:picMkLst>
            <pc:docMk/>
            <pc:sldMk cId="1599442002" sldId="309"/>
            <ac:picMk id="23" creationId="{523AA631-8F42-1ED8-8794-35C62C2DAB9D}"/>
          </ac:picMkLst>
        </pc:picChg>
      </pc:sldChg>
      <pc:sldChg chg="addSp modSp">
        <pc:chgData name="Ye, Bo /CN/EXT" userId="7b005e9d-1289-41c7-be62-a6f974f142a1" providerId="ADAL" clId="{70242063-7AC6-4AF4-B5B1-8616243F0108}" dt="2024-11-25T07:11:26.934" v="1425"/>
        <pc:sldMkLst>
          <pc:docMk/>
          <pc:sldMk cId="1858567501" sldId="311"/>
        </pc:sldMkLst>
        <pc:spChg chg="add mod">
          <ac:chgData name="Ye, Bo /CN/EXT" userId="7b005e9d-1289-41c7-be62-a6f974f142a1" providerId="ADAL" clId="{70242063-7AC6-4AF4-B5B1-8616243F0108}" dt="2024-11-25T07:11:26.934" v="1425"/>
          <ac:spMkLst>
            <pc:docMk/>
            <pc:sldMk cId="1858567501" sldId="311"/>
            <ac:spMk id="2" creationId="{1E7BE192-3AB0-A826-5219-E77696E63DE1}"/>
          </ac:spMkLst>
        </pc:spChg>
        <pc:spChg chg="add mod">
          <ac:chgData name="Ye, Bo /CN/EXT" userId="7b005e9d-1289-41c7-be62-a6f974f142a1" providerId="ADAL" clId="{70242063-7AC6-4AF4-B5B1-8616243F0108}" dt="2024-11-25T07:11:26.934" v="1425"/>
          <ac:spMkLst>
            <pc:docMk/>
            <pc:sldMk cId="1858567501" sldId="311"/>
            <ac:spMk id="4" creationId="{FF8EA081-ACE9-04F0-4D96-913A4FB96090}"/>
          </ac:spMkLst>
        </pc:spChg>
      </pc:sldChg>
      <pc:sldChg chg="addSp modSp">
        <pc:chgData name="Ye, Bo /CN/EXT" userId="7b005e9d-1289-41c7-be62-a6f974f142a1" providerId="ADAL" clId="{70242063-7AC6-4AF4-B5B1-8616243F0108}" dt="2024-11-25T07:18:41.293" v="1504"/>
        <pc:sldMkLst>
          <pc:docMk/>
          <pc:sldMk cId="2818002689" sldId="314"/>
        </pc:sldMkLst>
        <pc:spChg chg="add mod">
          <ac:chgData name="Ye, Bo /CN/EXT" userId="7b005e9d-1289-41c7-be62-a6f974f142a1" providerId="ADAL" clId="{70242063-7AC6-4AF4-B5B1-8616243F0108}" dt="2024-11-25T07:18:41.293" v="1504"/>
          <ac:spMkLst>
            <pc:docMk/>
            <pc:sldMk cId="2818002689" sldId="314"/>
            <ac:spMk id="2" creationId="{A64F9762-0A32-3F56-6A47-A85B11AB4741}"/>
          </ac:spMkLst>
        </pc:spChg>
        <pc:spChg chg="add mod">
          <ac:chgData name="Ye, Bo /CN/EXT" userId="7b005e9d-1289-41c7-be62-a6f974f142a1" providerId="ADAL" clId="{70242063-7AC6-4AF4-B5B1-8616243F0108}" dt="2024-11-25T07:18:41.293" v="1504"/>
          <ac:spMkLst>
            <pc:docMk/>
            <pc:sldMk cId="2818002689" sldId="314"/>
            <ac:spMk id="4" creationId="{47D2E759-4575-3D86-0255-3BDF0FC41351}"/>
          </ac:spMkLst>
        </pc:spChg>
      </pc:sldChg>
      <pc:sldChg chg="modSp add mod">
        <pc:chgData name="Ye, Bo /CN/EXT" userId="7b005e9d-1289-41c7-be62-a6f974f142a1" providerId="ADAL" clId="{70242063-7AC6-4AF4-B5B1-8616243F0108}" dt="2024-11-25T08:54:35.513" v="1757" actId="113"/>
        <pc:sldMkLst>
          <pc:docMk/>
          <pc:sldMk cId="2797000198" sldId="318"/>
        </pc:sldMkLst>
        <pc:spChg chg="mod">
          <ac:chgData name="Ye, Bo /CN/EXT" userId="7b005e9d-1289-41c7-be62-a6f974f142a1" providerId="ADAL" clId="{70242063-7AC6-4AF4-B5B1-8616243F0108}" dt="2024-11-25T08:54:35.513" v="1757" actId="113"/>
          <ac:spMkLst>
            <pc:docMk/>
            <pc:sldMk cId="2797000198" sldId="318"/>
            <ac:spMk id="7" creationId="{798C32C3-B659-D99F-EA23-48140BC3C073}"/>
          </ac:spMkLst>
        </pc:spChg>
        <pc:spChg chg="mod">
          <ac:chgData name="Ye, Bo /CN/EXT" userId="7b005e9d-1289-41c7-be62-a6f974f142a1" providerId="ADAL" clId="{70242063-7AC6-4AF4-B5B1-8616243F0108}" dt="2024-11-25T08:26:06.328" v="1667" actId="20577"/>
          <ac:spMkLst>
            <pc:docMk/>
            <pc:sldMk cId="2797000198" sldId="318"/>
            <ac:spMk id="8" creationId="{42038AA4-C4B9-21C2-FB17-4C6FE6CF412F}"/>
          </ac:spMkLst>
        </pc:spChg>
        <pc:spChg chg="mod">
          <ac:chgData name="Ye, Bo /CN/EXT" userId="7b005e9d-1289-41c7-be62-a6f974f142a1" providerId="ADAL" clId="{70242063-7AC6-4AF4-B5B1-8616243F0108}" dt="2024-11-25T08:27:37.472" v="1669"/>
          <ac:spMkLst>
            <pc:docMk/>
            <pc:sldMk cId="2797000198" sldId="318"/>
            <ac:spMk id="9" creationId="{F797D8F1-E804-8FE3-F4BC-381ABBFCBE61}"/>
          </ac:spMkLst>
        </pc:spChg>
      </pc:sldChg>
      <pc:sldChg chg="add del">
        <pc:chgData name="Ye, Bo /CN/EXT" userId="7b005e9d-1289-41c7-be62-a6f974f142a1" providerId="ADAL" clId="{70242063-7AC6-4AF4-B5B1-8616243F0108}" dt="2024-11-25T08:25:54.111" v="1653"/>
        <pc:sldMkLst>
          <pc:docMk/>
          <pc:sldMk cId="3417652700" sldId="318"/>
        </pc:sldMkLst>
      </pc:sldChg>
      <pc:sldChg chg="add del">
        <pc:chgData name="Ye, Bo /CN/EXT" userId="7b005e9d-1289-41c7-be62-a6f974f142a1" providerId="ADAL" clId="{70242063-7AC6-4AF4-B5B1-8616243F0108}" dt="2024-11-25T08:25:54.111" v="1653"/>
        <pc:sldMkLst>
          <pc:docMk/>
          <pc:sldMk cId="330593412" sldId="319"/>
        </pc:sldMkLst>
      </pc:sldChg>
      <pc:sldChg chg="addSp delSp modSp add mod">
        <pc:chgData name="Ye, Bo /CN/EXT" userId="7b005e9d-1289-41c7-be62-a6f974f142a1" providerId="ADAL" clId="{70242063-7AC6-4AF4-B5B1-8616243F0108}" dt="2024-12-12T13:38:32.605" v="2700"/>
        <pc:sldMkLst>
          <pc:docMk/>
          <pc:sldMk cId="2018449642" sldId="319"/>
        </pc:sldMkLst>
        <pc:spChg chg="add mod">
          <ac:chgData name="Ye, Bo /CN/EXT" userId="7b005e9d-1289-41c7-be62-a6f974f142a1" providerId="ADAL" clId="{70242063-7AC6-4AF4-B5B1-8616243F0108}" dt="2024-11-25T10:54:22.967" v="1951" actId="207"/>
          <ac:spMkLst>
            <pc:docMk/>
            <pc:sldMk cId="2018449642" sldId="319"/>
            <ac:spMk id="4" creationId="{179760A6-3124-989C-F2EF-044DB37FF703}"/>
          </ac:spMkLst>
        </pc:spChg>
        <pc:spChg chg="add">
          <ac:chgData name="Ye, Bo /CN/EXT" userId="7b005e9d-1289-41c7-be62-a6f974f142a1" providerId="ADAL" clId="{70242063-7AC6-4AF4-B5B1-8616243F0108}" dt="2024-11-25T10:49:58.135" v="1935"/>
          <ac:spMkLst>
            <pc:docMk/>
            <pc:sldMk cId="2018449642" sldId="319"/>
            <ac:spMk id="5" creationId="{B4A9D77D-E415-332E-E9B2-55D5D35F9EB8}"/>
          </ac:spMkLst>
        </pc:spChg>
        <pc:spChg chg="add">
          <ac:chgData name="Ye, Bo /CN/EXT" userId="7b005e9d-1289-41c7-be62-a6f974f142a1" providerId="ADAL" clId="{70242063-7AC6-4AF4-B5B1-8616243F0108}" dt="2024-11-25T10:50:01.469" v="1936"/>
          <ac:spMkLst>
            <pc:docMk/>
            <pc:sldMk cId="2018449642" sldId="319"/>
            <ac:spMk id="6" creationId="{C667DD9C-5B77-F96B-E482-1C2BBB085029}"/>
          </ac:spMkLst>
        </pc:spChg>
        <pc:spChg chg="mod">
          <ac:chgData name="Ye, Bo /CN/EXT" userId="7b005e9d-1289-41c7-be62-a6f974f142a1" providerId="ADAL" clId="{70242063-7AC6-4AF4-B5B1-8616243F0108}" dt="2024-11-25T08:28:10.607" v="1675" actId="20577"/>
          <ac:spMkLst>
            <pc:docMk/>
            <pc:sldMk cId="2018449642" sldId="319"/>
            <ac:spMk id="8" creationId="{42038AA4-C4B9-21C2-FB17-4C6FE6CF412F}"/>
          </ac:spMkLst>
        </pc:spChg>
        <pc:spChg chg="mod">
          <ac:chgData name="Ye, Bo /CN/EXT" userId="7b005e9d-1289-41c7-be62-a6f974f142a1" providerId="ADAL" clId="{70242063-7AC6-4AF4-B5B1-8616243F0108}" dt="2024-11-25T10:30:07.603" v="1861"/>
          <ac:spMkLst>
            <pc:docMk/>
            <pc:sldMk cId="2018449642" sldId="319"/>
            <ac:spMk id="9" creationId="{F797D8F1-E804-8FE3-F4BC-381ABBFCBE61}"/>
          </ac:spMkLst>
        </pc:spChg>
        <pc:spChg chg="mod">
          <ac:chgData name="Ye, Bo /CN/EXT" userId="7b005e9d-1289-41c7-be62-a6f974f142a1" providerId="ADAL" clId="{70242063-7AC6-4AF4-B5B1-8616243F0108}" dt="2024-11-25T08:30:10.558" v="1697" actId="20577"/>
          <ac:spMkLst>
            <pc:docMk/>
            <pc:sldMk cId="2018449642" sldId="319"/>
            <ac:spMk id="10" creationId="{622E5F0E-A5F6-A2E6-2796-D2D8764E9E33}"/>
          </ac:spMkLst>
        </pc:spChg>
        <pc:spChg chg="mod">
          <ac:chgData name="Ye, Bo /CN/EXT" userId="7b005e9d-1289-41c7-be62-a6f974f142a1" providerId="ADAL" clId="{70242063-7AC6-4AF4-B5B1-8616243F0108}" dt="2024-11-25T08:30:27.062" v="1721" actId="20577"/>
          <ac:spMkLst>
            <pc:docMk/>
            <pc:sldMk cId="2018449642" sldId="319"/>
            <ac:spMk id="11" creationId="{47B4B272-DE24-7C55-7923-B895611C6D04}"/>
          </ac:spMkLst>
        </pc:spChg>
        <pc:spChg chg="mod">
          <ac:chgData name="Ye, Bo /CN/EXT" userId="7b005e9d-1289-41c7-be62-a6f974f142a1" providerId="ADAL" clId="{70242063-7AC6-4AF4-B5B1-8616243F0108}" dt="2024-11-25T10:29:03.859" v="1857"/>
          <ac:spMkLst>
            <pc:docMk/>
            <pc:sldMk cId="2018449642" sldId="319"/>
            <ac:spMk id="12" creationId="{76A41353-F742-DECC-9298-7410963EE47D}"/>
          </ac:spMkLst>
        </pc:spChg>
        <pc:spChg chg="del">
          <ac:chgData name="Ye, Bo /CN/EXT" userId="7b005e9d-1289-41c7-be62-a6f974f142a1" providerId="ADAL" clId="{70242063-7AC6-4AF4-B5B1-8616243F0108}" dt="2024-11-25T10:15:20.133" v="1856" actId="478"/>
          <ac:spMkLst>
            <pc:docMk/>
            <pc:sldMk cId="2018449642" sldId="319"/>
            <ac:spMk id="13" creationId="{928F6A07-2A61-DDBA-1A13-9BB42CA6E79A}"/>
          </ac:spMkLst>
        </pc:spChg>
        <pc:spChg chg="del">
          <ac:chgData name="Ye, Bo /CN/EXT" userId="7b005e9d-1289-41c7-be62-a6f974f142a1" providerId="ADAL" clId="{70242063-7AC6-4AF4-B5B1-8616243F0108}" dt="2024-11-25T10:15:20.133" v="1856" actId="478"/>
          <ac:spMkLst>
            <pc:docMk/>
            <pc:sldMk cId="2018449642" sldId="319"/>
            <ac:spMk id="14" creationId="{FBB8A983-D986-3685-BDD2-264BB67A782F}"/>
          </ac:spMkLst>
        </pc:spChg>
        <pc:spChg chg="mod">
          <ac:chgData name="Ye, Bo /CN/EXT" userId="7b005e9d-1289-41c7-be62-a6f974f142a1" providerId="ADAL" clId="{70242063-7AC6-4AF4-B5B1-8616243F0108}" dt="2024-11-25T10:51:08.914" v="1942" actId="1076"/>
          <ac:spMkLst>
            <pc:docMk/>
            <pc:sldMk cId="2018449642" sldId="319"/>
            <ac:spMk id="16" creationId="{D78C74EE-4FC3-C510-7440-DF1616F60DE7}"/>
          </ac:spMkLst>
        </pc:spChg>
        <pc:spChg chg="del">
          <ac:chgData name="Ye, Bo /CN/EXT" userId="7b005e9d-1289-41c7-be62-a6f974f142a1" providerId="ADAL" clId="{70242063-7AC6-4AF4-B5B1-8616243F0108}" dt="2024-11-25T10:15:20.133" v="1856" actId="478"/>
          <ac:spMkLst>
            <pc:docMk/>
            <pc:sldMk cId="2018449642" sldId="319"/>
            <ac:spMk id="21" creationId="{8EA0F8D2-9285-52BB-A10E-965816005307}"/>
          </ac:spMkLst>
        </pc:spChg>
        <pc:spChg chg="del mod">
          <ac:chgData name="Ye, Bo /CN/EXT" userId="7b005e9d-1289-41c7-be62-a6f974f142a1" providerId="ADAL" clId="{70242063-7AC6-4AF4-B5B1-8616243F0108}" dt="2024-11-25T10:50:36.314" v="1938" actId="478"/>
          <ac:spMkLst>
            <pc:docMk/>
            <pc:sldMk cId="2018449642" sldId="319"/>
            <ac:spMk id="23" creationId="{2D994F5B-0EAF-47DD-197A-1574D7100CD2}"/>
          </ac:spMkLst>
        </pc:spChg>
        <pc:spChg chg="add mod">
          <ac:chgData name="Ye, Bo /CN/EXT" userId="7b005e9d-1289-41c7-be62-a6f974f142a1" providerId="ADAL" clId="{70242063-7AC6-4AF4-B5B1-8616243F0108}" dt="2024-11-25T10:58:55.392" v="1962" actId="767"/>
          <ac:spMkLst>
            <pc:docMk/>
            <pc:sldMk cId="2018449642" sldId="319"/>
            <ac:spMk id="27" creationId="{A2781011-291F-5907-FBEE-A760DB47BF4E}"/>
          </ac:spMkLst>
        </pc:spChg>
        <pc:spChg chg="mod">
          <ac:chgData name="Ye, Bo /CN/EXT" userId="7b005e9d-1289-41c7-be62-a6f974f142a1" providerId="ADAL" clId="{70242063-7AC6-4AF4-B5B1-8616243F0108}" dt="2024-11-25T10:51:08.914" v="1942" actId="1076"/>
          <ac:spMkLst>
            <pc:docMk/>
            <pc:sldMk cId="2018449642" sldId="319"/>
            <ac:spMk id="32" creationId="{063B68EF-9CA6-2500-5F6D-8CB11E366426}"/>
          </ac:spMkLst>
        </pc:spChg>
        <pc:spChg chg="mod">
          <ac:chgData name="Ye, Bo /CN/EXT" userId="7b005e9d-1289-41c7-be62-a6f974f142a1" providerId="ADAL" clId="{70242063-7AC6-4AF4-B5B1-8616243F0108}" dt="2024-11-25T10:51:08.914" v="1942" actId="1076"/>
          <ac:spMkLst>
            <pc:docMk/>
            <pc:sldMk cId="2018449642" sldId="319"/>
            <ac:spMk id="33" creationId="{4733275D-743D-C8E1-1097-273DBF9034F5}"/>
          </ac:spMkLst>
        </pc:spChg>
        <pc:spChg chg="del mod">
          <ac:chgData name="Ye, Bo /CN/EXT" userId="7b005e9d-1289-41c7-be62-a6f974f142a1" providerId="ADAL" clId="{70242063-7AC6-4AF4-B5B1-8616243F0108}" dt="2024-11-25T10:50:36.314" v="1938" actId="478"/>
          <ac:spMkLst>
            <pc:docMk/>
            <pc:sldMk cId="2018449642" sldId="319"/>
            <ac:spMk id="34" creationId="{63EA67CE-CA47-11D1-9A88-C10DBD6D8666}"/>
          </ac:spMkLst>
        </pc:spChg>
        <pc:spChg chg="del mod">
          <ac:chgData name="Ye, Bo /CN/EXT" userId="7b005e9d-1289-41c7-be62-a6f974f142a1" providerId="ADAL" clId="{70242063-7AC6-4AF4-B5B1-8616243F0108}" dt="2024-11-25T10:50:36.314" v="1938" actId="478"/>
          <ac:spMkLst>
            <pc:docMk/>
            <pc:sldMk cId="2018449642" sldId="319"/>
            <ac:spMk id="35" creationId="{B347184E-E163-3574-A822-3635905A1011}"/>
          </ac:spMkLst>
        </pc:spChg>
        <pc:spChg chg="del">
          <ac:chgData name="Ye, Bo /CN/EXT" userId="7b005e9d-1289-41c7-be62-a6f974f142a1" providerId="ADAL" clId="{70242063-7AC6-4AF4-B5B1-8616243F0108}" dt="2024-11-25T10:29:14.520" v="1858" actId="478"/>
          <ac:spMkLst>
            <pc:docMk/>
            <pc:sldMk cId="2018449642" sldId="319"/>
            <ac:spMk id="36" creationId="{E54BF23B-450D-539F-067F-EB512079EEF3}"/>
          </ac:spMkLst>
        </pc:spChg>
        <pc:spChg chg="del">
          <ac:chgData name="Ye, Bo /CN/EXT" userId="7b005e9d-1289-41c7-be62-a6f974f142a1" providerId="ADAL" clId="{70242063-7AC6-4AF4-B5B1-8616243F0108}" dt="2024-11-25T10:29:16.442" v="1859" actId="478"/>
          <ac:spMkLst>
            <pc:docMk/>
            <pc:sldMk cId="2018449642" sldId="319"/>
            <ac:spMk id="37" creationId="{F067644D-9E83-AB37-C11E-E1526D8CB4E7}"/>
          </ac:spMkLst>
        </pc:spChg>
        <pc:spChg chg="add mod ord">
          <ac:chgData name="Ye, Bo /CN/EXT" userId="7b005e9d-1289-41c7-be62-a6f974f142a1" providerId="ADAL" clId="{70242063-7AC6-4AF4-B5B1-8616243F0108}" dt="2024-11-25T11:04:41.594" v="2060" actId="14100"/>
          <ac:spMkLst>
            <pc:docMk/>
            <pc:sldMk cId="2018449642" sldId="319"/>
            <ac:spMk id="38" creationId="{C14E9D9F-B12E-E2F2-E3D1-E5F8A9E994C9}"/>
          </ac:spMkLst>
        </pc:spChg>
        <pc:spChg chg="add mod">
          <ac:chgData name="Ye, Bo /CN/EXT" userId="7b005e9d-1289-41c7-be62-a6f974f142a1" providerId="ADAL" clId="{70242063-7AC6-4AF4-B5B1-8616243F0108}" dt="2024-11-25T11:14:46.819" v="2100" actId="207"/>
          <ac:spMkLst>
            <pc:docMk/>
            <pc:sldMk cId="2018449642" sldId="319"/>
            <ac:spMk id="39" creationId="{FF9124E7-4795-C406-2217-11F24DC0957C}"/>
          </ac:spMkLst>
        </pc:spChg>
        <pc:graphicFrameChg chg="add mod">
          <ac:chgData name="Ye, Bo /CN/EXT" userId="7b005e9d-1289-41c7-be62-a6f974f142a1" providerId="ADAL" clId="{70242063-7AC6-4AF4-B5B1-8616243F0108}" dt="2024-12-12T02:19:56.236" v="2640" actId="1076"/>
          <ac:graphicFrameMkLst>
            <pc:docMk/>
            <pc:sldMk cId="2018449642" sldId="319"/>
            <ac:graphicFrameMk id="5" creationId="{D70735D4-DF86-68F5-C0A5-223E9124548C}"/>
          </ac:graphicFrameMkLst>
        </pc:graphicFrameChg>
        <pc:graphicFrameChg chg="add mod">
          <ac:chgData name="Ye, Bo /CN/EXT" userId="7b005e9d-1289-41c7-be62-a6f974f142a1" providerId="ADAL" clId="{70242063-7AC6-4AF4-B5B1-8616243F0108}" dt="2024-11-25T10:51:49.481" v="1944" actId="1076"/>
          <ac:graphicFrameMkLst>
            <pc:docMk/>
            <pc:sldMk cId="2018449642" sldId="319"/>
            <ac:graphicFrameMk id="7" creationId="{F1AE3024-D5E3-9144-8BFB-441E06BE46FF}"/>
          </ac:graphicFrameMkLst>
        </pc:graphicFrameChg>
        <pc:graphicFrameChg chg="add mod">
          <ac:chgData name="Ye, Bo /CN/EXT" userId="7b005e9d-1289-41c7-be62-a6f974f142a1" providerId="ADAL" clId="{70242063-7AC6-4AF4-B5B1-8616243F0108}" dt="2024-12-12T12:30:24.397" v="2692"/>
          <ac:graphicFrameMkLst>
            <pc:docMk/>
            <pc:sldMk cId="2018449642" sldId="319"/>
            <ac:graphicFrameMk id="15" creationId="{87311F10-0E3C-5B2F-672B-0ACA07C73152}"/>
          </ac:graphicFrameMkLst>
        </pc:graphicFrameChg>
        <pc:graphicFrameChg chg="del mod">
          <ac:chgData name="Ye, Bo /CN/EXT" userId="7b005e9d-1289-41c7-be62-a6f974f142a1" providerId="ADAL" clId="{70242063-7AC6-4AF4-B5B1-8616243F0108}" dt="2024-11-25T10:45:55.393" v="1862" actId="478"/>
          <ac:graphicFrameMkLst>
            <pc:docMk/>
            <pc:sldMk cId="2018449642" sldId="319"/>
            <ac:graphicFrameMk id="17" creationId="{84910B6A-9498-5937-AD33-7588DF6BD8BE}"/>
          </ac:graphicFrameMkLst>
        </pc:graphicFrameChg>
        <pc:graphicFrameChg chg="del mod">
          <ac:chgData name="Ye, Bo /CN/EXT" userId="7b005e9d-1289-41c7-be62-a6f974f142a1" providerId="ADAL" clId="{70242063-7AC6-4AF4-B5B1-8616243F0108}" dt="2024-11-25T10:45:56.560" v="1864" actId="478"/>
          <ac:graphicFrameMkLst>
            <pc:docMk/>
            <pc:sldMk cId="2018449642" sldId="319"/>
            <ac:graphicFrameMk id="18" creationId="{39D0D1C2-CC61-5B30-DC1E-1EF39E334474}"/>
          </ac:graphicFrameMkLst>
        </pc:graphicFrameChg>
        <pc:graphicFrameChg chg="del mod">
          <ac:chgData name="Ye, Bo /CN/EXT" userId="7b005e9d-1289-41c7-be62-a6f974f142a1" providerId="ADAL" clId="{70242063-7AC6-4AF4-B5B1-8616243F0108}" dt="2024-11-25T10:45:56.056" v="1863" actId="478"/>
          <ac:graphicFrameMkLst>
            <pc:docMk/>
            <pc:sldMk cId="2018449642" sldId="319"/>
            <ac:graphicFrameMk id="19" creationId="{65D66CC6-B905-07F6-D511-483576FC46DA}"/>
          </ac:graphicFrameMkLst>
        </pc:graphicFrameChg>
        <pc:graphicFrameChg chg="del mod">
          <ac:chgData name="Ye, Bo /CN/EXT" userId="7b005e9d-1289-41c7-be62-a6f974f142a1" providerId="ADAL" clId="{70242063-7AC6-4AF4-B5B1-8616243F0108}" dt="2024-11-25T10:45:57.104" v="1865" actId="478"/>
          <ac:graphicFrameMkLst>
            <pc:docMk/>
            <pc:sldMk cId="2018449642" sldId="319"/>
            <ac:graphicFrameMk id="20" creationId="{38992FA1-3300-F8CA-BF73-74F21A1EA032}"/>
          </ac:graphicFrameMkLst>
        </pc:graphicFrameChg>
        <pc:graphicFrameChg chg="add mod">
          <ac:chgData name="Ye, Bo /CN/EXT" userId="7b005e9d-1289-41c7-be62-a6f974f142a1" providerId="ADAL" clId="{70242063-7AC6-4AF4-B5B1-8616243F0108}" dt="2024-11-25T10:54:04.078" v="1950" actId="1076"/>
          <ac:graphicFrameMkLst>
            <pc:docMk/>
            <pc:sldMk cId="2018449642" sldId="319"/>
            <ac:graphicFrameMk id="22" creationId="{6000941F-F3FF-87E0-805A-8BE46101FD15}"/>
          </ac:graphicFrameMkLst>
        </pc:graphicFrameChg>
        <pc:graphicFrameChg chg="add mod">
          <ac:chgData name="Ye, Bo /CN/EXT" userId="7b005e9d-1289-41c7-be62-a6f974f142a1" providerId="ADAL" clId="{70242063-7AC6-4AF4-B5B1-8616243F0108}" dt="2024-11-25T10:54:58.360" v="1953" actId="1076"/>
          <ac:graphicFrameMkLst>
            <pc:docMk/>
            <pc:sldMk cId="2018449642" sldId="319"/>
            <ac:graphicFrameMk id="24" creationId="{DA9FF12E-6A21-F684-FBF9-42632A9B87C8}"/>
          </ac:graphicFrameMkLst>
        </pc:graphicFrameChg>
        <pc:graphicFrameChg chg="add mod">
          <ac:chgData name="Ye, Bo /CN/EXT" userId="7b005e9d-1289-41c7-be62-a6f974f142a1" providerId="ADAL" clId="{70242063-7AC6-4AF4-B5B1-8616243F0108}" dt="2024-12-12T13:38:32.605" v="2700"/>
          <ac:graphicFrameMkLst>
            <pc:docMk/>
            <pc:sldMk cId="2018449642" sldId="319"/>
            <ac:graphicFrameMk id="25" creationId="{3384A105-CF64-D300-6668-1566A1C8A7D3}"/>
          </ac:graphicFrameMkLst>
        </pc:graphicFrameChg>
        <pc:graphicFrameChg chg="add mod">
          <ac:chgData name="Ye, Bo /CN/EXT" userId="7b005e9d-1289-41c7-be62-a6f974f142a1" providerId="ADAL" clId="{70242063-7AC6-4AF4-B5B1-8616243F0108}" dt="2024-12-12T12:31:18.221" v="2694"/>
          <ac:graphicFrameMkLst>
            <pc:docMk/>
            <pc:sldMk cId="2018449642" sldId="319"/>
            <ac:graphicFrameMk id="26" creationId="{1DB7D3B1-28B6-70AB-B459-F6C173D38A00}"/>
          </ac:graphicFrameMkLst>
        </pc:graphicFrameChg>
        <pc:graphicFrameChg chg="del mod">
          <ac:chgData name="Ye, Bo /CN/EXT" userId="7b005e9d-1289-41c7-be62-a6f974f142a1" providerId="ADAL" clId="{70242063-7AC6-4AF4-B5B1-8616243F0108}" dt="2024-11-25T10:45:58.927" v="1866" actId="478"/>
          <ac:graphicFrameMkLst>
            <pc:docMk/>
            <pc:sldMk cId="2018449642" sldId="319"/>
            <ac:graphicFrameMk id="28" creationId="{9515BA31-0109-0756-DF94-70A25A484BC5}"/>
          </ac:graphicFrameMkLst>
        </pc:graphicFrameChg>
        <pc:graphicFrameChg chg="del mod">
          <ac:chgData name="Ye, Bo /CN/EXT" userId="7b005e9d-1289-41c7-be62-a6f974f142a1" providerId="ADAL" clId="{70242063-7AC6-4AF4-B5B1-8616243F0108}" dt="2024-11-25T10:46:00.223" v="1868" actId="478"/>
          <ac:graphicFrameMkLst>
            <pc:docMk/>
            <pc:sldMk cId="2018449642" sldId="319"/>
            <ac:graphicFrameMk id="29" creationId="{9A25D1AF-889D-655D-6ACD-F5152329ADFF}"/>
          </ac:graphicFrameMkLst>
        </pc:graphicFrameChg>
        <pc:graphicFrameChg chg="del mod">
          <ac:chgData name="Ye, Bo /CN/EXT" userId="7b005e9d-1289-41c7-be62-a6f974f142a1" providerId="ADAL" clId="{70242063-7AC6-4AF4-B5B1-8616243F0108}" dt="2024-11-25T10:45:59.615" v="1867" actId="478"/>
          <ac:graphicFrameMkLst>
            <pc:docMk/>
            <pc:sldMk cId="2018449642" sldId="319"/>
            <ac:graphicFrameMk id="30" creationId="{6DDBF2EF-7AFD-1B41-F5B6-A9E91A338DA9}"/>
          </ac:graphicFrameMkLst>
        </pc:graphicFrameChg>
        <pc:graphicFrameChg chg="del mod">
          <ac:chgData name="Ye, Bo /CN/EXT" userId="7b005e9d-1289-41c7-be62-a6f974f142a1" providerId="ADAL" clId="{70242063-7AC6-4AF4-B5B1-8616243F0108}" dt="2024-11-25T10:46:00.720" v="1869" actId="478"/>
          <ac:graphicFrameMkLst>
            <pc:docMk/>
            <pc:sldMk cId="2018449642" sldId="319"/>
            <ac:graphicFrameMk id="31" creationId="{FF81DE8B-91E3-92EA-AB8C-4347C5182F70}"/>
          </ac:graphicFrameMkLst>
        </pc:graphicFrameChg>
      </pc:sldChg>
      <pc:sldChg chg="modSp add mod">
        <pc:chgData name="Ye, Bo /CN/EXT" userId="7b005e9d-1289-41c7-be62-a6f974f142a1" providerId="ADAL" clId="{70242063-7AC6-4AF4-B5B1-8616243F0108}" dt="2024-11-25T11:18:03.185" v="2140" actId="113"/>
        <pc:sldMkLst>
          <pc:docMk/>
          <pc:sldMk cId="1579584235" sldId="320"/>
        </pc:sldMkLst>
        <pc:spChg chg="mod">
          <ac:chgData name="Ye, Bo /CN/EXT" userId="7b005e9d-1289-41c7-be62-a6f974f142a1" providerId="ADAL" clId="{70242063-7AC6-4AF4-B5B1-8616243F0108}" dt="2024-11-25T11:18:03.185" v="2140" actId="113"/>
          <ac:spMkLst>
            <pc:docMk/>
            <pc:sldMk cId="1579584235" sldId="320"/>
            <ac:spMk id="7" creationId="{798C32C3-B659-D99F-EA23-48140BC3C073}"/>
          </ac:spMkLst>
        </pc:spChg>
        <pc:spChg chg="mod">
          <ac:chgData name="Ye, Bo /CN/EXT" userId="7b005e9d-1289-41c7-be62-a6f974f142a1" providerId="ADAL" clId="{70242063-7AC6-4AF4-B5B1-8616243F0108}" dt="2024-11-25T08:59:59.772" v="1781" actId="20577"/>
          <ac:spMkLst>
            <pc:docMk/>
            <pc:sldMk cId="1579584235" sldId="320"/>
            <ac:spMk id="8" creationId="{42038AA4-C4B9-21C2-FB17-4C6FE6CF412F}"/>
          </ac:spMkLst>
        </pc:spChg>
        <pc:spChg chg="mod">
          <ac:chgData name="Ye, Bo /CN/EXT" userId="7b005e9d-1289-41c7-be62-a6f974f142a1" providerId="ADAL" clId="{70242063-7AC6-4AF4-B5B1-8616243F0108}" dt="2024-11-25T08:59:42.116" v="1767" actId="20577"/>
          <ac:spMkLst>
            <pc:docMk/>
            <pc:sldMk cId="1579584235" sldId="320"/>
            <ac:spMk id="9" creationId="{F797D8F1-E804-8FE3-F4BC-381ABBFCBE61}"/>
          </ac:spMkLst>
        </pc:spChg>
      </pc:sldChg>
      <pc:sldChg chg="add del">
        <pc:chgData name="Ye, Bo /CN/EXT" userId="7b005e9d-1289-41c7-be62-a6f974f142a1" providerId="ADAL" clId="{70242063-7AC6-4AF4-B5B1-8616243F0108}" dt="2024-11-25T08:25:43.016" v="1652" actId="2890"/>
        <pc:sldMkLst>
          <pc:docMk/>
          <pc:sldMk cId="3524992322" sldId="320"/>
        </pc:sldMkLst>
      </pc:sldChg>
      <pc:sldChg chg="add del replId">
        <pc:chgData name="Ye, Bo /CN/EXT" userId="7b005e9d-1289-41c7-be62-a6f974f142a1" providerId="ADAL" clId="{70242063-7AC6-4AF4-B5B1-8616243F0108}" dt="2024-11-25T08:25:43.016" v="1652" actId="2890"/>
        <pc:sldMkLst>
          <pc:docMk/>
          <pc:sldMk cId="153910591" sldId="321"/>
        </pc:sldMkLst>
      </pc:sldChg>
      <pc:sldChg chg="addSp delSp modSp add mod">
        <pc:chgData name="Ye, Bo /CN/EXT" userId="7b005e9d-1289-41c7-be62-a6f974f142a1" providerId="ADAL" clId="{70242063-7AC6-4AF4-B5B1-8616243F0108}" dt="2024-12-12T13:41:32.359" v="2701"/>
        <pc:sldMkLst>
          <pc:docMk/>
          <pc:sldMk cId="236373950" sldId="321"/>
        </pc:sldMkLst>
        <pc:spChg chg="mod">
          <ac:chgData name="Ye, Bo /CN/EXT" userId="7b005e9d-1289-41c7-be62-a6f974f142a1" providerId="ADAL" clId="{70242063-7AC6-4AF4-B5B1-8616243F0108}" dt="2024-11-25T09:00:06.885" v="1783" actId="20577"/>
          <ac:spMkLst>
            <pc:docMk/>
            <pc:sldMk cId="236373950" sldId="321"/>
            <ac:spMk id="8" creationId="{42038AA4-C4B9-21C2-FB17-4C6FE6CF412F}"/>
          </ac:spMkLst>
        </pc:spChg>
        <pc:spChg chg="add del">
          <ac:chgData name="Ye, Bo /CN/EXT" userId="7b005e9d-1289-41c7-be62-a6f974f142a1" providerId="ADAL" clId="{70242063-7AC6-4AF4-B5B1-8616243F0108}" dt="2024-11-25T11:19:05.375" v="2154" actId="478"/>
          <ac:spMkLst>
            <pc:docMk/>
            <pc:sldMk cId="236373950" sldId="321"/>
            <ac:spMk id="9" creationId="{F797D8F1-E804-8FE3-F4BC-381ABBFCBE61}"/>
          </ac:spMkLst>
        </pc:spChg>
        <pc:spChg chg="mod">
          <ac:chgData name="Ye, Bo /CN/EXT" userId="7b005e9d-1289-41c7-be62-a6f974f142a1" providerId="ADAL" clId="{70242063-7AC6-4AF4-B5B1-8616243F0108}" dt="2024-11-25T11:19:32.825" v="2158" actId="20577"/>
          <ac:spMkLst>
            <pc:docMk/>
            <pc:sldMk cId="236373950" sldId="321"/>
            <ac:spMk id="10" creationId="{622E5F0E-A5F6-A2E6-2796-D2D8764E9E33}"/>
          </ac:spMkLst>
        </pc:spChg>
        <pc:spChg chg="add del">
          <ac:chgData name="Ye, Bo /CN/EXT" userId="7b005e9d-1289-41c7-be62-a6f974f142a1" providerId="ADAL" clId="{70242063-7AC6-4AF4-B5B1-8616243F0108}" dt="2024-11-25T11:18:44.294" v="2147" actId="478"/>
          <ac:spMkLst>
            <pc:docMk/>
            <pc:sldMk cId="236373950" sldId="321"/>
            <ac:spMk id="11" creationId="{47B4B272-DE24-7C55-7923-B895611C6D04}"/>
          </ac:spMkLst>
        </pc:spChg>
        <pc:spChg chg="mod ord">
          <ac:chgData name="Ye, Bo /CN/EXT" userId="7b005e9d-1289-41c7-be62-a6f974f142a1" providerId="ADAL" clId="{70242063-7AC6-4AF4-B5B1-8616243F0108}" dt="2024-11-25T11:38:11.232" v="2255" actId="14100"/>
          <ac:spMkLst>
            <pc:docMk/>
            <pc:sldMk cId="236373950" sldId="321"/>
            <ac:spMk id="12" creationId="{76A41353-F742-DECC-9298-7410963EE47D}"/>
          </ac:spMkLst>
        </pc:spChg>
        <pc:spChg chg="del">
          <ac:chgData name="Ye, Bo /CN/EXT" userId="7b005e9d-1289-41c7-be62-a6f974f142a1" providerId="ADAL" clId="{70242063-7AC6-4AF4-B5B1-8616243F0108}" dt="2024-11-25T11:19:12.910" v="2155" actId="478"/>
          <ac:spMkLst>
            <pc:docMk/>
            <pc:sldMk cId="236373950" sldId="321"/>
            <ac:spMk id="13" creationId="{928F6A07-2A61-DDBA-1A13-9BB42CA6E79A}"/>
          </ac:spMkLst>
        </pc:spChg>
        <pc:spChg chg="del">
          <ac:chgData name="Ye, Bo /CN/EXT" userId="7b005e9d-1289-41c7-be62-a6f974f142a1" providerId="ADAL" clId="{70242063-7AC6-4AF4-B5B1-8616243F0108}" dt="2024-11-25T11:19:16.752" v="2157" actId="478"/>
          <ac:spMkLst>
            <pc:docMk/>
            <pc:sldMk cId="236373950" sldId="321"/>
            <ac:spMk id="14" creationId="{FBB8A983-D986-3685-BDD2-264BB67A782F}"/>
          </ac:spMkLst>
        </pc:spChg>
        <pc:spChg chg="del mod">
          <ac:chgData name="Ye, Bo /CN/EXT" userId="7b005e9d-1289-41c7-be62-a6f974f142a1" providerId="ADAL" clId="{70242063-7AC6-4AF4-B5B1-8616243F0108}" dt="2024-11-25T11:37:56.964" v="2250" actId="478"/>
          <ac:spMkLst>
            <pc:docMk/>
            <pc:sldMk cId="236373950" sldId="321"/>
            <ac:spMk id="16" creationId="{D78C74EE-4FC3-C510-7440-DF1616F60DE7}"/>
          </ac:spMkLst>
        </pc:spChg>
        <pc:spChg chg="del mod">
          <ac:chgData name="Ye, Bo /CN/EXT" userId="7b005e9d-1289-41c7-be62-a6f974f142a1" providerId="ADAL" clId="{70242063-7AC6-4AF4-B5B1-8616243F0108}" dt="2024-11-25T11:19:16.752" v="2157" actId="478"/>
          <ac:spMkLst>
            <pc:docMk/>
            <pc:sldMk cId="236373950" sldId="321"/>
            <ac:spMk id="21" creationId="{8EA0F8D2-9285-52BB-A10E-965816005307}"/>
          </ac:spMkLst>
        </pc:spChg>
        <pc:spChg chg="add del">
          <ac:chgData name="Ye, Bo /CN/EXT" userId="7b005e9d-1289-41c7-be62-a6f974f142a1" providerId="ADAL" clId="{70242063-7AC6-4AF4-B5B1-8616243F0108}" dt="2024-11-25T11:18:47.203" v="2148" actId="478"/>
          <ac:spMkLst>
            <pc:docMk/>
            <pc:sldMk cId="236373950" sldId="321"/>
            <ac:spMk id="23" creationId="{2D994F5B-0EAF-47DD-197A-1574D7100CD2}"/>
          </ac:spMkLst>
        </pc:spChg>
        <pc:spChg chg="del mod">
          <ac:chgData name="Ye, Bo /CN/EXT" userId="7b005e9d-1289-41c7-be62-a6f974f142a1" providerId="ADAL" clId="{70242063-7AC6-4AF4-B5B1-8616243F0108}" dt="2024-11-25T11:37:58.626" v="2252" actId="478"/>
          <ac:spMkLst>
            <pc:docMk/>
            <pc:sldMk cId="236373950" sldId="321"/>
            <ac:spMk id="32" creationId="{063B68EF-9CA6-2500-5F6D-8CB11E366426}"/>
          </ac:spMkLst>
        </pc:spChg>
        <pc:spChg chg="del mod">
          <ac:chgData name="Ye, Bo /CN/EXT" userId="7b005e9d-1289-41c7-be62-a6f974f142a1" providerId="ADAL" clId="{70242063-7AC6-4AF4-B5B1-8616243F0108}" dt="2024-11-25T11:37:57.788" v="2251" actId="478"/>
          <ac:spMkLst>
            <pc:docMk/>
            <pc:sldMk cId="236373950" sldId="321"/>
            <ac:spMk id="33" creationId="{4733275D-743D-C8E1-1097-273DBF9034F5}"/>
          </ac:spMkLst>
        </pc:spChg>
        <pc:spChg chg="add del">
          <ac:chgData name="Ye, Bo /CN/EXT" userId="7b005e9d-1289-41c7-be62-a6f974f142a1" providerId="ADAL" clId="{70242063-7AC6-4AF4-B5B1-8616243F0108}" dt="2024-11-25T11:18:47.203" v="2148" actId="478"/>
          <ac:spMkLst>
            <pc:docMk/>
            <pc:sldMk cId="236373950" sldId="321"/>
            <ac:spMk id="34" creationId="{63EA67CE-CA47-11D1-9A88-C10DBD6D8666}"/>
          </ac:spMkLst>
        </pc:spChg>
        <pc:spChg chg="add del">
          <ac:chgData name="Ye, Bo /CN/EXT" userId="7b005e9d-1289-41c7-be62-a6f974f142a1" providerId="ADAL" clId="{70242063-7AC6-4AF4-B5B1-8616243F0108}" dt="2024-11-25T11:18:47.203" v="2148" actId="478"/>
          <ac:spMkLst>
            <pc:docMk/>
            <pc:sldMk cId="236373950" sldId="321"/>
            <ac:spMk id="35" creationId="{B347184E-E163-3574-A822-3635905A1011}"/>
          </ac:spMkLst>
        </pc:spChg>
        <pc:spChg chg="add del mod">
          <ac:chgData name="Ye, Bo /CN/EXT" userId="7b005e9d-1289-41c7-be62-a6f974f142a1" providerId="ADAL" clId="{70242063-7AC6-4AF4-B5B1-8616243F0108}" dt="2024-11-25T11:18:53.430" v="2151" actId="478"/>
          <ac:spMkLst>
            <pc:docMk/>
            <pc:sldMk cId="236373950" sldId="321"/>
            <ac:spMk id="36" creationId="{E54BF23B-450D-539F-067F-EB512079EEF3}"/>
          </ac:spMkLst>
        </pc:spChg>
        <pc:spChg chg="add del">
          <ac:chgData name="Ye, Bo /CN/EXT" userId="7b005e9d-1289-41c7-be62-a6f974f142a1" providerId="ADAL" clId="{70242063-7AC6-4AF4-B5B1-8616243F0108}" dt="2024-11-25T11:18:47.203" v="2148" actId="478"/>
          <ac:spMkLst>
            <pc:docMk/>
            <pc:sldMk cId="236373950" sldId="321"/>
            <ac:spMk id="37" creationId="{F067644D-9E83-AB37-C11E-E1526D8CB4E7}"/>
          </ac:spMkLst>
        </pc:spChg>
        <pc:graphicFrameChg chg="del">
          <ac:chgData name="Ye, Bo /CN/EXT" userId="7b005e9d-1289-41c7-be62-a6f974f142a1" providerId="ADAL" clId="{70242063-7AC6-4AF4-B5B1-8616243F0108}" dt="2024-11-25T11:18:50.756" v="2149" actId="478"/>
          <ac:graphicFrameMkLst>
            <pc:docMk/>
            <pc:sldMk cId="236373950" sldId="321"/>
            <ac:graphicFrameMk id="17" creationId="{84910B6A-9498-5937-AD33-7588DF6BD8BE}"/>
          </ac:graphicFrameMkLst>
        </pc:graphicFrameChg>
        <pc:graphicFrameChg chg="add del">
          <ac:chgData name="Ye, Bo /CN/EXT" userId="7b005e9d-1289-41c7-be62-a6f974f142a1" providerId="ADAL" clId="{70242063-7AC6-4AF4-B5B1-8616243F0108}" dt="2024-11-25T11:18:50.756" v="2149" actId="478"/>
          <ac:graphicFrameMkLst>
            <pc:docMk/>
            <pc:sldMk cId="236373950" sldId="321"/>
            <ac:graphicFrameMk id="18" creationId="{39D0D1C2-CC61-5B30-DC1E-1EF39E334474}"/>
          </ac:graphicFrameMkLst>
        </pc:graphicFrameChg>
        <pc:graphicFrameChg chg="add del">
          <ac:chgData name="Ye, Bo /CN/EXT" userId="7b005e9d-1289-41c7-be62-a6f974f142a1" providerId="ADAL" clId="{70242063-7AC6-4AF4-B5B1-8616243F0108}" dt="2024-11-25T11:18:50.756" v="2149" actId="478"/>
          <ac:graphicFrameMkLst>
            <pc:docMk/>
            <pc:sldMk cId="236373950" sldId="321"/>
            <ac:graphicFrameMk id="19" creationId="{65D66CC6-B905-07F6-D511-483576FC46DA}"/>
          </ac:graphicFrameMkLst>
        </pc:graphicFrameChg>
        <pc:graphicFrameChg chg="add del">
          <ac:chgData name="Ye, Bo /CN/EXT" userId="7b005e9d-1289-41c7-be62-a6f974f142a1" providerId="ADAL" clId="{70242063-7AC6-4AF4-B5B1-8616243F0108}" dt="2024-11-25T11:18:50.756" v="2149" actId="478"/>
          <ac:graphicFrameMkLst>
            <pc:docMk/>
            <pc:sldMk cId="236373950" sldId="321"/>
            <ac:graphicFrameMk id="20" creationId="{38992FA1-3300-F8CA-BF73-74F21A1EA032}"/>
          </ac:graphicFrameMkLst>
        </pc:graphicFrameChg>
        <pc:graphicFrameChg chg="add mod">
          <ac:chgData name="Ye, Bo /CN/EXT" userId="7b005e9d-1289-41c7-be62-a6f974f142a1" providerId="ADAL" clId="{70242063-7AC6-4AF4-B5B1-8616243F0108}" dt="2024-12-12T13:41:32.359" v="2701"/>
          <ac:graphicFrameMkLst>
            <pc:docMk/>
            <pc:sldMk cId="236373950" sldId="321"/>
            <ac:graphicFrameMk id="24" creationId="{32AC72A6-84ED-D817-E840-5B7BAB7983B0}"/>
          </ac:graphicFrameMkLst>
        </pc:graphicFrameChg>
        <pc:graphicFrameChg chg="add del">
          <ac:chgData name="Ye, Bo /CN/EXT" userId="7b005e9d-1289-41c7-be62-a6f974f142a1" providerId="ADAL" clId="{70242063-7AC6-4AF4-B5B1-8616243F0108}" dt="2024-11-25T11:18:47.203" v="2148" actId="478"/>
          <ac:graphicFrameMkLst>
            <pc:docMk/>
            <pc:sldMk cId="236373950" sldId="321"/>
            <ac:graphicFrameMk id="28" creationId="{9515BA31-0109-0756-DF94-70A25A484BC5}"/>
          </ac:graphicFrameMkLst>
        </pc:graphicFrameChg>
        <pc:graphicFrameChg chg="add del">
          <ac:chgData name="Ye, Bo /CN/EXT" userId="7b005e9d-1289-41c7-be62-a6f974f142a1" providerId="ADAL" clId="{70242063-7AC6-4AF4-B5B1-8616243F0108}" dt="2024-11-25T11:18:47.203" v="2148" actId="478"/>
          <ac:graphicFrameMkLst>
            <pc:docMk/>
            <pc:sldMk cId="236373950" sldId="321"/>
            <ac:graphicFrameMk id="29" creationId="{9A25D1AF-889D-655D-6ACD-F5152329ADFF}"/>
          </ac:graphicFrameMkLst>
        </pc:graphicFrameChg>
        <pc:graphicFrameChg chg="add del">
          <ac:chgData name="Ye, Bo /CN/EXT" userId="7b005e9d-1289-41c7-be62-a6f974f142a1" providerId="ADAL" clId="{70242063-7AC6-4AF4-B5B1-8616243F0108}" dt="2024-11-25T11:18:47.203" v="2148" actId="478"/>
          <ac:graphicFrameMkLst>
            <pc:docMk/>
            <pc:sldMk cId="236373950" sldId="321"/>
            <ac:graphicFrameMk id="30" creationId="{6DDBF2EF-7AFD-1B41-F5B6-A9E91A338DA9}"/>
          </ac:graphicFrameMkLst>
        </pc:graphicFrameChg>
        <pc:graphicFrameChg chg="add del">
          <ac:chgData name="Ye, Bo /CN/EXT" userId="7b005e9d-1289-41c7-be62-a6f974f142a1" providerId="ADAL" clId="{70242063-7AC6-4AF4-B5B1-8616243F0108}" dt="2024-11-25T11:18:47.203" v="2148" actId="478"/>
          <ac:graphicFrameMkLst>
            <pc:docMk/>
            <pc:sldMk cId="236373950" sldId="321"/>
            <ac:graphicFrameMk id="31" creationId="{FF81DE8B-91E3-92EA-AB8C-4347C5182F70}"/>
          </ac:graphicFrameMkLst>
        </pc:graphicFrameChg>
        <pc:picChg chg="add mod">
          <ac:chgData name="Ye, Bo /CN/EXT" userId="7b005e9d-1289-41c7-be62-a6f974f142a1" providerId="ADAL" clId="{70242063-7AC6-4AF4-B5B1-8616243F0108}" dt="2024-11-25T11:38:03.108" v="2253" actId="1076"/>
          <ac:picMkLst>
            <pc:docMk/>
            <pc:sldMk cId="236373950" sldId="321"/>
            <ac:picMk id="5" creationId="{4DABAA36-275C-BF70-23E5-ADEED0CE2336}"/>
          </ac:picMkLst>
        </pc:picChg>
        <pc:picChg chg="add mod">
          <ac:chgData name="Ye, Bo /CN/EXT" userId="7b005e9d-1289-41c7-be62-a6f974f142a1" providerId="ADAL" clId="{70242063-7AC6-4AF4-B5B1-8616243F0108}" dt="2024-11-25T11:38:06.012" v="2254" actId="1076"/>
          <ac:picMkLst>
            <pc:docMk/>
            <pc:sldMk cId="236373950" sldId="321"/>
            <ac:picMk id="7" creationId="{CCDF7742-107D-7852-9B56-0D5ECC84BCCE}"/>
          </ac:picMkLst>
        </pc:picChg>
      </pc:sldChg>
      <pc:sldChg chg="addSp delSp modSp add mod">
        <pc:chgData name="Ye, Bo /CN/EXT" userId="7b005e9d-1289-41c7-be62-a6f974f142a1" providerId="ADAL" clId="{70242063-7AC6-4AF4-B5B1-8616243F0108}" dt="2024-11-25T10:08:30.701" v="1845" actId="1037"/>
        <pc:sldMkLst>
          <pc:docMk/>
          <pc:sldMk cId="476346287" sldId="322"/>
        </pc:sldMkLst>
        <pc:spChg chg="ord">
          <ac:chgData name="Ye, Bo /CN/EXT" userId="7b005e9d-1289-41c7-be62-a6f974f142a1" providerId="ADAL" clId="{70242063-7AC6-4AF4-B5B1-8616243F0108}" dt="2024-11-25T09:59:44.797" v="1806" actId="166"/>
          <ac:spMkLst>
            <pc:docMk/>
            <pc:sldMk cId="476346287" sldId="322"/>
            <ac:spMk id="8" creationId="{42038AA4-C4B9-21C2-FB17-4C6FE6CF412F}"/>
          </ac:spMkLst>
        </pc:spChg>
        <pc:spChg chg="del">
          <ac:chgData name="Ye, Bo /CN/EXT" userId="7b005e9d-1289-41c7-be62-a6f974f142a1" providerId="ADAL" clId="{70242063-7AC6-4AF4-B5B1-8616243F0108}" dt="2024-11-25T09:58:01.737" v="1797" actId="478"/>
          <ac:spMkLst>
            <pc:docMk/>
            <pc:sldMk cId="476346287" sldId="322"/>
            <ac:spMk id="9" creationId="{F797D8F1-E804-8FE3-F4BC-381ABBFCBE61}"/>
          </ac:spMkLst>
        </pc:spChg>
        <pc:spChg chg="mod ord">
          <ac:chgData name="Ye, Bo /CN/EXT" userId="7b005e9d-1289-41c7-be62-a6f974f142a1" providerId="ADAL" clId="{70242063-7AC6-4AF4-B5B1-8616243F0108}" dt="2024-11-25T10:05:49.984" v="1829" actId="20577"/>
          <ac:spMkLst>
            <pc:docMk/>
            <pc:sldMk cId="476346287" sldId="322"/>
            <ac:spMk id="10" creationId="{622E5F0E-A5F6-A2E6-2796-D2D8764E9E33}"/>
          </ac:spMkLst>
        </pc:spChg>
        <pc:spChg chg="del">
          <ac:chgData name="Ye, Bo /CN/EXT" userId="7b005e9d-1289-41c7-be62-a6f974f142a1" providerId="ADAL" clId="{70242063-7AC6-4AF4-B5B1-8616243F0108}" dt="2024-11-25T09:58:04.928" v="1798" actId="478"/>
          <ac:spMkLst>
            <pc:docMk/>
            <pc:sldMk cId="476346287" sldId="322"/>
            <ac:spMk id="11" creationId="{47B4B272-DE24-7C55-7923-B895611C6D04}"/>
          </ac:spMkLst>
        </pc:spChg>
        <pc:spChg chg="del">
          <ac:chgData name="Ye, Bo /CN/EXT" userId="7b005e9d-1289-41c7-be62-a6f974f142a1" providerId="ADAL" clId="{70242063-7AC6-4AF4-B5B1-8616243F0108}" dt="2024-11-25T09:58:01.737" v="1797" actId="478"/>
          <ac:spMkLst>
            <pc:docMk/>
            <pc:sldMk cId="476346287" sldId="322"/>
            <ac:spMk id="12" creationId="{76A41353-F742-DECC-9298-7410963EE47D}"/>
          </ac:spMkLst>
        </pc:spChg>
        <pc:spChg chg="del">
          <ac:chgData name="Ye, Bo /CN/EXT" userId="7b005e9d-1289-41c7-be62-a6f974f142a1" providerId="ADAL" clId="{70242063-7AC6-4AF4-B5B1-8616243F0108}" dt="2024-11-25T09:58:01.737" v="1797" actId="478"/>
          <ac:spMkLst>
            <pc:docMk/>
            <pc:sldMk cId="476346287" sldId="322"/>
            <ac:spMk id="13" creationId="{928F6A07-2A61-DDBA-1A13-9BB42CA6E79A}"/>
          </ac:spMkLst>
        </pc:spChg>
        <pc:spChg chg="del">
          <ac:chgData name="Ye, Bo /CN/EXT" userId="7b005e9d-1289-41c7-be62-a6f974f142a1" providerId="ADAL" clId="{70242063-7AC6-4AF4-B5B1-8616243F0108}" dt="2024-11-25T09:58:01.737" v="1797" actId="478"/>
          <ac:spMkLst>
            <pc:docMk/>
            <pc:sldMk cId="476346287" sldId="322"/>
            <ac:spMk id="14" creationId="{FBB8A983-D986-3685-BDD2-264BB67A782F}"/>
          </ac:spMkLst>
        </pc:spChg>
        <pc:spChg chg="del">
          <ac:chgData name="Ye, Bo /CN/EXT" userId="7b005e9d-1289-41c7-be62-a6f974f142a1" providerId="ADAL" clId="{70242063-7AC6-4AF4-B5B1-8616243F0108}" dt="2024-11-25T09:58:01.737" v="1797" actId="478"/>
          <ac:spMkLst>
            <pc:docMk/>
            <pc:sldMk cId="476346287" sldId="322"/>
            <ac:spMk id="16" creationId="{D78C74EE-4FC3-C510-7440-DF1616F60DE7}"/>
          </ac:spMkLst>
        </pc:spChg>
        <pc:spChg chg="del">
          <ac:chgData name="Ye, Bo /CN/EXT" userId="7b005e9d-1289-41c7-be62-a6f974f142a1" providerId="ADAL" clId="{70242063-7AC6-4AF4-B5B1-8616243F0108}" dt="2024-11-25T09:58:01.737" v="1797" actId="478"/>
          <ac:spMkLst>
            <pc:docMk/>
            <pc:sldMk cId="476346287" sldId="322"/>
            <ac:spMk id="21" creationId="{8EA0F8D2-9285-52BB-A10E-965816005307}"/>
          </ac:spMkLst>
        </pc:spChg>
        <pc:spChg chg="del">
          <ac:chgData name="Ye, Bo /CN/EXT" userId="7b005e9d-1289-41c7-be62-a6f974f142a1" providerId="ADAL" clId="{70242063-7AC6-4AF4-B5B1-8616243F0108}" dt="2024-11-25T09:58:01.737" v="1797" actId="478"/>
          <ac:spMkLst>
            <pc:docMk/>
            <pc:sldMk cId="476346287" sldId="322"/>
            <ac:spMk id="23" creationId="{2D994F5B-0EAF-47DD-197A-1574D7100CD2}"/>
          </ac:spMkLst>
        </pc:spChg>
        <pc:spChg chg="del">
          <ac:chgData name="Ye, Bo /CN/EXT" userId="7b005e9d-1289-41c7-be62-a6f974f142a1" providerId="ADAL" clId="{70242063-7AC6-4AF4-B5B1-8616243F0108}" dt="2024-11-25T09:58:01.737" v="1797" actId="478"/>
          <ac:spMkLst>
            <pc:docMk/>
            <pc:sldMk cId="476346287" sldId="322"/>
            <ac:spMk id="32" creationId="{063B68EF-9CA6-2500-5F6D-8CB11E366426}"/>
          </ac:spMkLst>
        </pc:spChg>
        <pc:spChg chg="del">
          <ac:chgData name="Ye, Bo /CN/EXT" userId="7b005e9d-1289-41c7-be62-a6f974f142a1" providerId="ADAL" clId="{70242063-7AC6-4AF4-B5B1-8616243F0108}" dt="2024-11-25T09:58:01.737" v="1797" actId="478"/>
          <ac:spMkLst>
            <pc:docMk/>
            <pc:sldMk cId="476346287" sldId="322"/>
            <ac:spMk id="33" creationId="{4733275D-743D-C8E1-1097-273DBF9034F5}"/>
          </ac:spMkLst>
        </pc:spChg>
        <pc:spChg chg="del">
          <ac:chgData name="Ye, Bo /CN/EXT" userId="7b005e9d-1289-41c7-be62-a6f974f142a1" providerId="ADAL" clId="{70242063-7AC6-4AF4-B5B1-8616243F0108}" dt="2024-11-25T09:58:01.737" v="1797" actId="478"/>
          <ac:spMkLst>
            <pc:docMk/>
            <pc:sldMk cId="476346287" sldId="322"/>
            <ac:spMk id="34" creationId="{63EA67CE-CA47-11D1-9A88-C10DBD6D8666}"/>
          </ac:spMkLst>
        </pc:spChg>
        <pc:spChg chg="del">
          <ac:chgData name="Ye, Bo /CN/EXT" userId="7b005e9d-1289-41c7-be62-a6f974f142a1" providerId="ADAL" clId="{70242063-7AC6-4AF4-B5B1-8616243F0108}" dt="2024-11-25T09:58:01.737" v="1797" actId="478"/>
          <ac:spMkLst>
            <pc:docMk/>
            <pc:sldMk cId="476346287" sldId="322"/>
            <ac:spMk id="35" creationId="{B347184E-E163-3574-A822-3635905A1011}"/>
          </ac:spMkLst>
        </pc:spChg>
        <pc:graphicFrameChg chg="add mod">
          <ac:chgData name="Ye, Bo /CN/EXT" userId="7b005e9d-1289-41c7-be62-a6f974f142a1" providerId="ADAL" clId="{70242063-7AC6-4AF4-B5B1-8616243F0108}" dt="2024-11-25T10:08:30.701" v="1845" actId="1037"/>
          <ac:graphicFrameMkLst>
            <pc:docMk/>
            <pc:sldMk cId="476346287" sldId="322"/>
            <ac:graphicFrameMk id="6" creationId="{3100458B-E806-D5A2-9571-7A3F252698EF}"/>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17" creationId="{84910B6A-9498-5937-AD33-7588DF6BD8BE}"/>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18" creationId="{39D0D1C2-CC61-5B30-DC1E-1EF39E334474}"/>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19" creationId="{65D66CC6-B905-07F6-D511-483576FC46DA}"/>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20" creationId="{38992FA1-3300-F8CA-BF73-74F21A1EA032}"/>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28" creationId="{9515BA31-0109-0756-DF94-70A25A484BC5}"/>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29" creationId="{9A25D1AF-889D-655D-6ACD-F5152329ADFF}"/>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30" creationId="{6DDBF2EF-7AFD-1B41-F5B6-A9E91A338DA9}"/>
          </ac:graphicFrameMkLst>
        </pc:graphicFrameChg>
        <pc:graphicFrameChg chg="del">
          <ac:chgData name="Ye, Bo /CN/EXT" userId="7b005e9d-1289-41c7-be62-a6f974f142a1" providerId="ADAL" clId="{70242063-7AC6-4AF4-B5B1-8616243F0108}" dt="2024-11-25T09:58:01.737" v="1797" actId="478"/>
          <ac:graphicFrameMkLst>
            <pc:docMk/>
            <pc:sldMk cId="476346287" sldId="322"/>
            <ac:graphicFrameMk id="31" creationId="{FF81DE8B-91E3-92EA-AB8C-4347C5182F70}"/>
          </ac:graphicFrameMkLst>
        </pc:graphicFrameChg>
        <pc:picChg chg="add mod">
          <ac:chgData name="Ye, Bo /CN/EXT" userId="7b005e9d-1289-41c7-be62-a6f974f142a1" providerId="ADAL" clId="{70242063-7AC6-4AF4-B5B1-8616243F0108}" dt="2024-11-25T10:06:58.529" v="1835" actId="14826"/>
          <ac:picMkLst>
            <pc:docMk/>
            <pc:sldMk cId="476346287" sldId="322"/>
            <ac:picMk id="5" creationId="{25319922-A504-E164-EA22-53A421326D0D}"/>
          </ac:picMkLst>
        </pc:picChg>
      </pc:sldChg>
      <pc:sldChg chg="addSp modSp add mod">
        <pc:chgData name="Ye, Bo /CN/EXT" userId="7b005e9d-1289-41c7-be62-a6f974f142a1" providerId="ADAL" clId="{70242063-7AC6-4AF4-B5B1-8616243F0108}" dt="2024-11-25T10:12:46.035" v="1855" actId="1035"/>
        <pc:sldMkLst>
          <pc:docMk/>
          <pc:sldMk cId="46441763" sldId="323"/>
        </pc:sldMkLst>
        <pc:spChg chg="mod">
          <ac:chgData name="Ye, Bo /CN/EXT" userId="7b005e9d-1289-41c7-be62-a6f974f142a1" providerId="ADAL" clId="{70242063-7AC6-4AF4-B5B1-8616243F0108}" dt="2024-11-25T10:06:03.482" v="1834" actId="20577"/>
          <ac:spMkLst>
            <pc:docMk/>
            <pc:sldMk cId="46441763" sldId="323"/>
            <ac:spMk id="10" creationId="{622E5F0E-A5F6-A2E6-2796-D2D8764E9E33}"/>
          </ac:spMkLst>
        </pc:spChg>
        <pc:graphicFrameChg chg="add mod">
          <ac:chgData name="Ye, Bo /CN/EXT" userId="7b005e9d-1289-41c7-be62-a6f974f142a1" providerId="ADAL" clId="{70242063-7AC6-4AF4-B5B1-8616243F0108}" dt="2024-11-25T10:08:17.054" v="1843" actId="1038"/>
          <ac:graphicFrameMkLst>
            <pc:docMk/>
            <pc:sldMk cId="46441763" sldId="323"/>
            <ac:graphicFrameMk id="4" creationId="{BAD2679B-4743-4DD8-6A7F-260664C5DB5B}"/>
          </ac:graphicFrameMkLst>
        </pc:graphicFrameChg>
        <pc:picChg chg="mod">
          <ac:chgData name="Ye, Bo /CN/EXT" userId="7b005e9d-1289-41c7-be62-a6f974f142a1" providerId="ADAL" clId="{70242063-7AC6-4AF4-B5B1-8616243F0108}" dt="2024-11-25T10:12:46.035" v="1855" actId="1035"/>
          <ac:picMkLst>
            <pc:docMk/>
            <pc:sldMk cId="46441763" sldId="323"/>
            <ac:picMk id="5" creationId="{25319922-A504-E164-EA22-53A421326D0D}"/>
          </ac:picMkLst>
        </pc:picChg>
      </pc:sldChg>
      <pc:sldChg chg="addSp modSp add mod ord">
        <pc:chgData name="Ye, Bo /CN/EXT" userId="7b005e9d-1289-41c7-be62-a6f974f142a1" providerId="ADAL" clId="{70242063-7AC6-4AF4-B5B1-8616243F0108}" dt="2024-11-25T11:13:55.162" v="2097" actId="1076"/>
        <pc:sldMkLst>
          <pc:docMk/>
          <pc:sldMk cId="2277391798" sldId="324"/>
        </pc:sldMkLst>
        <pc:spChg chg="mod">
          <ac:chgData name="Ye, Bo /CN/EXT" userId="7b005e9d-1289-41c7-be62-a6f974f142a1" providerId="ADAL" clId="{70242063-7AC6-4AF4-B5B1-8616243F0108}" dt="2024-11-25T11:05:28.438" v="2072" actId="20577"/>
          <ac:spMkLst>
            <pc:docMk/>
            <pc:sldMk cId="2277391798" sldId="324"/>
            <ac:spMk id="8" creationId="{42038AA4-C4B9-21C2-FB17-4C6FE6CF412F}"/>
          </ac:spMkLst>
        </pc:spChg>
        <pc:spChg chg="mod">
          <ac:chgData name="Ye, Bo /CN/EXT" userId="7b005e9d-1289-41c7-be62-a6f974f142a1" providerId="ADAL" clId="{70242063-7AC6-4AF4-B5B1-8616243F0108}" dt="2024-11-25T11:07:44.625" v="2079" actId="20577"/>
          <ac:spMkLst>
            <pc:docMk/>
            <pc:sldMk cId="2277391798" sldId="324"/>
            <ac:spMk id="10" creationId="{622E5F0E-A5F6-A2E6-2796-D2D8764E9E33}"/>
          </ac:spMkLst>
        </pc:spChg>
        <pc:picChg chg="mod">
          <ac:chgData name="Ye, Bo /CN/EXT" userId="7b005e9d-1289-41c7-be62-a6f974f142a1" providerId="ADAL" clId="{70242063-7AC6-4AF4-B5B1-8616243F0108}" dt="2024-11-25T11:09:05.041" v="2080" actId="14826"/>
          <ac:picMkLst>
            <pc:docMk/>
            <pc:sldMk cId="2277391798" sldId="324"/>
            <ac:picMk id="6" creationId="{0649CE31-92BA-4AAA-CCC2-CA88BC335599}"/>
          </ac:picMkLst>
        </pc:picChg>
        <pc:picChg chg="add mod ord">
          <ac:chgData name="Ye, Bo /CN/EXT" userId="7b005e9d-1289-41c7-be62-a6f974f142a1" providerId="ADAL" clId="{70242063-7AC6-4AF4-B5B1-8616243F0108}" dt="2024-11-25T11:13:55.162" v="2097" actId="1076"/>
          <ac:picMkLst>
            <pc:docMk/>
            <pc:sldMk cId="2277391798" sldId="324"/>
            <ac:picMk id="9" creationId="{13B4069B-8BE4-3D31-9142-C22043216F38}"/>
          </ac:picMkLst>
        </pc:picChg>
        <pc:picChg chg="mod">
          <ac:chgData name="Ye, Bo /CN/EXT" userId="7b005e9d-1289-41c7-be62-a6f974f142a1" providerId="ADAL" clId="{70242063-7AC6-4AF4-B5B1-8616243F0108}" dt="2024-11-25T11:09:17.467" v="2081" actId="14826"/>
          <ac:picMkLst>
            <pc:docMk/>
            <pc:sldMk cId="2277391798" sldId="324"/>
            <ac:picMk id="11" creationId="{8DE9118E-D6B6-7C2F-9999-AD3FC01284A9}"/>
          </ac:picMkLst>
        </pc:picChg>
        <pc:picChg chg="mod">
          <ac:chgData name="Ye, Bo /CN/EXT" userId="7b005e9d-1289-41c7-be62-a6f974f142a1" providerId="ADAL" clId="{70242063-7AC6-4AF4-B5B1-8616243F0108}" dt="2024-11-25T11:12:49.620" v="2085" actId="1076"/>
          <ac:picMkLst>
            <pc:docMk/>
            <pc:sldMk cId="2277391798" sldId="324"/>
            <ac:picMk id="13" creationId="{D92FE30F-FA5E-0BA5-E0E4-A8E613BC207B}"/>
          </ac:picMkLst>
        </pc:picChg>
        <pc:picChg chg="mod">
          <ac:chgData name="Ye, Bo /CN/EXT" userId="7b005e9d-1289-41c7-be62-a6f974f142a1" providerId="ADAL" clId="{70242063-7AC6-4AF4-B5B1-8616243F0108}" dt="2024-11-25T11:09:46.799" v="2083" actId="14826"/>
          <ac:picMkLst>
            <pc:docMk/>
            <pc:sldMk cId="2277391798" sldId="324"/>
            <ac:picMk id="15" creationId="{BA62F5D5-0722-7144-78AF-51FC381FC87C}"/>
          </ac:picMkLst>
        </pc:picChg>
      </pc:sldChg>
      <pc:sldChg chg="add">
        <pc:chgData name="Ye, Bo /CN/EXT" userId="7b005e9d-1289-41c7-be62-a6f974f142a1" providerId="ADAL" clId="{70242063-7AC6-4AF4-B5B1-8616243F0108}" dt="2024-11-25T11:20:16.302" v="2165" actId="2890"/>
        <pc:sldMkLst>
          <pc:docMk/>
          <pc:sldMk cId="1044317941" sldId="325"/>
        </pc:sldMkLst>
      </pc:sldChg>
      <pc:sldChg chg="modSp add mod">
        <pc:chgData name="Ye, Bo /CN/EXT" userId="7b005e9d-1289-41c7-be62-a6f974f142a1" providerId="ADAL" clId="{70242063-7AC6-4AF4-B5B1-8616243F0108}" dt="2024-11-25T11:20:58.667" v="2207" actId="20577"/>
        <pc:sldMkLst>
          <pc:docMk/>
          <pc:sldMk cId="665618241" sldId="326"/>
        </pc:sldMkLst>
        <pc:spChg chg="mod">
          <ac:chgData name="Ye, Bo /CN/EXT" userId="7b005e9d-1289-41c7-be62-a6f974f142a1" providerId="ADAL" clId="{70242063-7AC6-4AF4-B5B1-8616243F0108}" dt="2024-11-25T11:20:58.667" v="2207" actId="20577"/>
          <ac:spMkLst>
            <pc:docMk/>
            <pc:sldMk cId="665618241" sldId="326"/>
            <ac:spMk id="2" creationId="{049DBE95-5C75-1B39-6958-7A492FBDAE85}"/>
          </ac:spMkLst>
        </pc:spChg>
      </pc:sldChg>
      <pc:sldChg chg="addSp delSp modSp add mod">
        <pc:chgData name="Ye, Bo /CN/EXT" userId="7b005e9d-1289-41c7-be62-a6f974f142a1" providerId="ADAL" clId="{70242063-7AC6-4AF4-B5B1-8616243F0108}" dt="2024-11-25T11:36:01.503" v="2245" actId="12789"/>
        <pc:sldMkLst>
          <pc:docMk/>
          <pc:sldMk cId="1681977861" sldId="327"/>
        </pc:sldMkLst>
        <pc:spChg chg="del">
          <ac:chgData name="Ye, Bo /CN/EXT" userId="7b005e9d-1289-41c7-be62-a6f974f142a1" providerId="ADAL" clId="{70242063-7AC6-4AF4-B5B1-8616243F0108}" dt="2024-11-25T11:33:13.689" v="2233" actId="478"/>
          <ac:spMkLst>
            <pc:docMk/>
            <pc:sldMk cId="1681977861" sldId="327"/>
            <ac:spMk id="10" creationId="{622E5F0E-A5F6-A2E6-2796-D2D8764E9E33}"/>
          </ac:spMkLst>
        </pc:spChg>
        <pc:spChg chg="del">
          <ac:chgData name="Ye, Bo /CN/EXT" userId="7b005e9d-1289-41c7-be62-a6f974f142a1" providerId="ADAL" clId="{70242063-7AC6-4AF4-B5B1-8616243F0108}" dt="2024-11-25T11:33:11.817" v="2232" actId="478"/>
          <ac:spMkLst>
            <pc:docMk/>
            <pc:sldMk cId="1681977861" sldId="327"/>
            <ac:spMk id="12" creationId="{76A41353-F742-DECC-9298-7410963EE47D}"/>
          </ac:spMkLst>
        </pc:spChg>
        <pc:spChg chg="del mod">
          <ac:chgData name="Ye, Bo /CN/EXT" userId="7b005e9d-1289-41c7-be62-a6f974f142a1" providerId="ADAL" clId="{70242063-7AC6-4AF4-B5B1-8616243F0108}" dt="2024-11-25T11:33:08.769" v="2229" actId="478"/>
          <ac:spMkLst>
            <pc:docMk/>
            <pc:sldMk cId="1681977861" sldId="327"/>
            <ac:spMk id="16" creationId="{D78C74EE-4FC3-C510-7440-DF1616F60DE7}"/>
          </ac:spMkLst>
        </pc:spChg>
        <pc:spChg chg="del">
          <ac:chgData name="Ye, Bo /CN/EXT" userId="7b005e9d-1289-41c7-be62-a6f974f142a1" providerId="ADAL" clId="{70242063-7AC6-4AF4-B5B1-8616243F0108}" dt="2024-11-25T11:33:10.630" v="2231" actId="478"/>
          <ac:spMkLst>
            <pc:docMk/>
            <pc:sldMk cId="1681977861" sldId="327"/>
            <ac:spMk id="32" creationId="{063B68EF-9CA6-2500-5F6D-8CB11E366426}"/>
          </ac:spMkLst>
        </pc:spChg>
        <pc:spChg chg="del">
          <ac:chgData name="Ye, Bo /CN/EXT" userId="7b005e9d-1289-41c7-be62-a6f974f142a1" providerId="ADAL" clId="{70242063-7AC6-4AF4-B5B1-8616243F0108}" dt="2024-11-25T11:33:09.985" v="2230" actId="478"/>
          <ac:spMkLst>
            <pc:docMk/>
            <pc:sldMk cId="1681977861" sldId="327"/>
            <ac:spMk id="33" creationId="{4733275D-743D-C8E1-1097-273DBF9034F5}"/>
          </ac:spMkLst>
        </pc:spChg>
        <pc:picChg chg="add mod">
          <ac:chgData name="Ye, Bo /CN/EXT" userId="7b005e9d-1289-41c7-be62-a6f974f142a1" providerId="ADAL" clId="{70242063-7AC6-4AF4-B5B1-8616243F0108}" dt="2024-11-25T11:36:01.503" v="2245" actId="12789"/>
          <ac:picMkLst>
            <pc:docMk/>
            <pc:sldMk cId="1681977861" sldId="327"/>
            <ac:picMk id="4" creationId="{00000000-0008-0000-0200-000002000000}"/>
          </ac:picMkLst>
        </pc:picChg>
        <pc:picChg chg="del">
          <ac:chgData name="Ye, Bo /CN/EXT" userId="7b005e9d-1289-41c7-be62-a6f974f142a1" providerId="ADAL" clId="{70242063-7AC6-4AF4-B5B1-8616243F0108}" dt="2024-11-25T11:33:06.241" v="2226" actId="478"/>
          <ac:picMkLst>
            <pc:docMk/>
            <pc:sldMk cId="1681977861" sldId="327"/>
            <ac:picMk id="5" creationId="{4DABAA36-275C-BF70-23E5-ADEED0CE2336}"/>
          </ac:picMkLst>
        </pc:picChg>
        <pc:picChg chg="add mod">
          <ac:chgData name="Ye, Bo /CN/EXT" userId="7b005e9d-1289-41c7-be62-a6f974f142a1" providerId="ADAL" clId="{70242063-7AC6-4AF4-B5B1-8616243F0108}" dt="2024-11-25T11:36:01.503" v="2245" actId="12789"/>
          <ac:picMkLst>
            <pc:docMk/>
            <pc:sldMk cId="1681977861" sldId="327"/>
            <ac:picMk id="6" creationId="{00000000-0008-0000-0300-000002000000}"/>
          </ac:picMkLst>
        </pc:picChg>
        <pc:picChg chg="del">
          <ac:chgData name="Ye, Bo /CN/EXT" userId="7b005e9d-1289-41c7-be62-a6f974f142a1" providerId="ADAL" clId="{70242063-7AC6-4AF4-B5B1-8616243F0108}" dt="2024-11-25T11:33:06.896" v="2227" actId="478"/>
          <ac:picMkLst>
            <pc:docMk/>
            <pc:sldMk cId="1681977861" sldId="327"/>
            <ac:picMk id="7" creationId="{CCDF7742-107D-7852-9B56-0D5ECC84BCCE}"/>
          </ac:picMkLst>
        </pc:picChg>
      </pc:sldChg>
      <pc:sldChg chg="addSp delSp modSp add del mod ord">
        <pc:chgData name="Ye, Bo /CN/EXT" userId="7b005e9d-1289-41c7-be62-a6f974f142a1" providerId="ADAL" clId="{70242063-7AC6-4AF4-B5B1-8616243F0108}" dt="2024-12-12T02:20:01.182" v="2641" actId="47"/>
        <pc:sldMkLst>
          <pc:docMk/>
          <pc:sldMk cId="816428309" sldId="328"/>
        </pc:sldMkLst>
        <pc:spChg chg="mod">
          <ac:chgData name="Ye, Bo /CN/EXT" userId="7b005e9d-1289-41c7-be62-a6f974f142a1" providerId="ADAL" clId="{70242063-7AC6-4AF4-B5B1-8616243F0108}" dt="2024-11-25T11:40:03.704" v="2264" actId="20577"/>
          <ac:spMkLst>
            <pc:docMk/>
            <pc:sldMk cId="816428309" sldId="328"/>
            <ac:spMk id="8" creationId="{42038AA4-C4B9-21C2-FB17-4C6FE6CF412F}"/>
          </ac:spMkLst>
        </pc:spChg>
        <pc:spChg chg="mod">
          <ac:chgData name="Ye, Bo /CN/EXT" userId="7b005e9d-1289-41c7-be62-a6f974f142a1" providerId="ADAL" clId="{70242063-7AC6-4AF4-B5B1-8616243F0108}" dt="2024-11-25T11:40:26.130" v="2273" actId="20577"/>
          <ac:spMkLst>
            <pc:docMk/>
            <pc:sldMk cId="816428309" sldId="328"/>
            <ac:spMk id="10" creationId="{622E5F0E-A5F6-A2E6-2796-D2D8764E9E33}"/>
          </ac:spMkLst>
        </pc:spChg>
        <pc:graphicFrameChg chg="add del">
          <ac:chgData name="Ye, Bo /CN/EXT" userId="7b005e9d-1289-41c7-be62-a6f974f142a1" providerId="ADAL" clId="{70242063-7AC6-4AF4-B5B1-8616243F0108}" dt="2024-11-25T13:29:29.652" v="2314" actId="478"/>
          <ac:graphicFrameMkLst>
            <pc:docMk/>
            <pc:sldMk cId="816428309" sldId="328"/>
            <ac:graphicFrameMk id="4" creationId="{BAD2679B-4743-4DD8-6A7F-260664C5DB5B}"/>
          </ac:graphicFrameMkLst>
        </pc:graphicFrameChg>
        <pc:graphicFrameChg chg="add mod">
          <ac:chgData name="Ye, Bo /CN/EXT" userId="7b005e9d-1289-41c7-be62-a6f974f142a1" providerId="ADAL" clId="{70242063-7AC6-4AF4-B5B1-8616243F0108}" dt="2024-11-25T13:29:46.436" v="2316" actId="1076"/>
          <ac:graphicFrameMkLst>
            <pc:docMk/>
            <pc:sldMk cId="816428309" sldId="328"/>
            <ac:graphicFrameMk id="6" creationId="{59EF1C39-C6A2-1329-E0D7-BADEA791F4E1}"/>
          </ac:graphicFrameMkLst>
        </pc:graphicFrameChg>
        <pc:picChg chg="mod">
          <ac:chgData name="Ye, Bo /CN/EXT" userId="7b005e9d-1289-41c7-be62-a6f974f142a1" providerId="ADAL" clId="{70242063-7AC6-4AF4-B5B1-8616243F0108}" dt="2024-11-25T13:28:08.642" v="2313" actId="14826"/>
          <ac:picMkLst>
            <pc:docMk/>
            <pc:sldMk cId="816428309" sldId="328"/>
            <ac:picMk id="5" creationId="{25319922-A504-E164-EA22-53A421326D0D}"/>
          </ac:picMkLst>
        </pc:picChg>
      </pc:sldChg>
      <pc:sldChg chg="new del">
        <pc:chgData name="Ye, Bo /CN/EXT" userId="7b005e9d-1289-41c7-be62-a6f974f142a1" providerId="ADAL" clId="{70242063-7AC6-4AF4-B5B1-8616243F0108}" dt="2024-11-25T13:05:12.212" v="2277" actId="680"/>
        <pc:sldMkLst>
          <pc:docMk/>
          <pc:sldMk cId="182394097" sldId="329"/>
        </pc:sldMkLst>
      </pc:sldChg>
      <pc:sldChg chg="modSp add mod ord">
        <pc:chgData name="Ye, Bo /CN/EXT" userId="7b005e9d-1289-41c7-be62-a6f974f142a1" providerId="ADAL" clId="{70242063-7AC6-4AF4-B5B1-8616243F0108}" dt="2024-11-25T13:13:45.313" v="2295" actId="20577"/>
        <pc:sldMkLst>
          <pc:docMk/>
          <pc:sldMk cId="1757467425" sldId="329"/>
        </pc:sldMkLst>
        <pc:spChg chg="mod">
          <ac:chgData name="Ye, Bo /CN/EXT" userId="7b005e9d-1289-41c7-be62-a6f974f142a1" providerId="ADAL" clId="{70242063-7AC6-4AF4-B5B1-8616243F0108}" dt="2024-11-25T13:13:41.491" v="2289" actId="20577"/>
          <ac:spMkLst>
            <pc:docMk/>
            <pc:sldMk cId="1757467425" sldId="329"/>
            <ac:spMk id="2" creationId="{8B7DEAC1-3D77-5E4C-9E80-C1E1CE791142}"/>
          </ac:spMkLst>
        </pc:spChg>
        <pc:spChg chg="mod">
          <ac:chgData name="Ye, Bo /CN/EXT" userId="7b005e9d-1289-41c7-be62-a6f974f142a1" providerId="ADAL" clId="{70242063-7AC6-4AF4-B5B1-8616243F0108}" dt="2024-11-25T13:13:45.313" v="2295" actId="20577"/>
          <ac:spMkLst>
            <pc:docMk/>
            <pc:sldMk cId="1757467425" sldId="329"/>
            <ac:spMk id="3" creationId="{6D4A0C77-3ED9-B74C-8823-30518515F482}"/>
          </ac:spMkLst>
        </pc:spChg>
      </pc:sldChg>
      <pc:sldChg chg="modSp add mod">
        <pc:chgData name="Ye, Bo /CN/EXT" userId="7b005e9d-1289-41c7-be62-a6f974f142a1" providerId="ADAL" clId="{70242063-7AC6-4AF4-B5B1-8616243F0108}" dt="2024-11-25T13:14:06.988" v="2312" actId="14100"/>
        <pc:sldMkLst>
          <pc:docMk/>
          <pc:sldMk cId="393748425" sldId="330"/>
        </pc:sldMkLst>
        <pc:spChg chg="mod">
          <ac:chgData name="Ye, Bo /CN/EXT" userId="7b005e9d-1289-41c7-be62-a6f974f142a1" providerId="ADAL" clId="{70242063-7AC6-4AF4-B5B1-8616243F0108}" dt="2024-11-25T13:13:58.841" v="2297" actId="20577"/>
          <ac:spMkLst>
            <pc:docMk/>
            <pc:sldMk cId="393748425" sldId="330"/>
            <ac:spMk id="2" creationId="{8B7DEAC1-3D77-5E4C-9E80-C1E1CE791142}"/>
          </ac:spMkLst>
        </pc:spChg>
        <pc:spChg chg="mod">
          <ac:chgData name="Ye, Bo /CN/EXT" userId="7b005e9d-1289-41c7-be62-a6f974f142a1" providerId="ADAL" clId="{70242063-7AC6-4AF4-B5B1-8616243F0108}" dt="2024-11-25T13:14:06.988" v="2312" actId="14100"/>
          <ac:spMkLst>
            <pc:docMk/>
            <pc:sldMk cId="393748425" sldId="330"/>
            <ac:spMk id="3" creationId="{6D4A0C77-3ED9-B74C-8823-30518515F482}"/>
          </ac:spMkLst>
        </pc:spChg>
      </pc:sldChg>
      <pc:sldChg chg="addSp delSp modSp add mod">
        <pc:chgData name="Ye, Bo /CN/EXT" userId="7b005e9d-1289-41c7-be62-a6f974f142a1" providerId="ADAL" clId="{70242063-7AC6-4AF4-B5B1-8616243F0108}" dt="2024-12-12T12:20:10.129" v="2687"/>
        <pc:sldMkLst>
          <pc:docMk/>
          <pc:sldMk cId="33592256" sldId="331"/>
        </pc:sldMkLst>
        <pc:spChg chg="mod">
          <ac:chgData name="Ye, Bo /CN/EXT" userId="7b005e9d-1289-41c7-be62-a6f974f142a1" providerId="ADAL" clId="{70242063-7AC6-4AF4-B5B1-8616243F0108}" dt="2024-12-11T01:18:55.026" v="2603" actId="27803"/>
          <ac:spMkLst>
            <pc:docMk/>
            <pc:sldMk cId="33592256" sldId="331"/>
            <ac:spMk id="9" creationId="{634B4CA4-CA75-EF2C-7790-849410FAED94}"/>
          </ac:spMkLst>
        </pc:spChg>
        <pc:spChg chg="mod">
          <ac:chgData name="Ye, Bo /CN/EXT" userId="7b005e9d-1289-41c7-be62-a6f974f142a1" providerId="ADAL" clId="{70242063-7AC6-4AF4-B5B1-8616243F0108}" dt="2024-12-11T01:18:55.026" v="2603" actId="27803"/>
          <ac:spMkLst>
            <pc:docMk/>
            <pc:sldMk cId="33592256" sldId="331"/>
            <ac:spMk id="10" creationId="{3C3A2934-BBAA-EF5E-94B8-3C6511C70CC3}"/>
          </ac:spMkLst>
        </pc:spChg>
        <pc:spChg chg="mod">
          <ac:chgData name="Ye, Bo /CN/EXT" userId="7b005e9d-1289-41c7-be62-a6f974f142a1" providerId="ADAL" clId="{70242063-7AC6-4AF4-B5B1-8616243F0108}" dt="2024-12-11T01:18:55.026" v="2603" actId="27803"/>
          <ac:spMkLst>
            <pc:docMk/>
            <pc:sldMk cId="33592256" sldId="331"/>
            <ac:spMk id="11" creationId="{A923781C-B167-BA68-315E-21CD51EAB655}"/>
          </ac:spMkLst>
        </pc:spChg>
        <pc:spChg chg="mod">
          <ac:chgData name="Ye, Bo /CN/EXT" userId="7b005e9d-1289-41c7-be62-a6f974f142a1" providerId="ADAL" clId="{70242063-7AC6-4AF4-B5B1-8616243F0108}" dt="2024-11-26T11:17:40.502" v="2407" actId="27803"/>
          <ac:spMkLst>
            <pc:docMk/>
            <pc:sldMk cId="33592256" sldId="331"/>
            <ac:spMk id="11" creationId="{ADEE9FBF-8759-F172-2342-137729A9725E}"/>
          </ac:spMkLst>
        </pc:spChg>
        <pc:spChg chg="mod">
          <ac:chgData name="Ye, Bo /CN/EXT" userId="7b005e9d-1289-41c7-be62-a6f974f142a1" providerId="ADAL" clId="{70242063-7AC6-4AF4-B5B1-8616243F0108}" dt="2024-11-26T11:14:49.275" v="2399" actId="14100"/>
          <ac:spMkLst>
            <pc:docMk/>
            <pc:sldMk cId="33592256" sldId="331"/>
            <ac:spMk id="12" creationId="{425EAE13-4D58-1C72-13C5-8AB0B8FA39EF}"/>
          </ac:spMkLst>
        </pc:spChg>
        <pc:spChg chg="mod">
          <ac:chgData name="Ye, Bo /CN/EXT" userId="7b005e9d-1289-41c7-be62-a6f974f142a1" providerId="ADAL" clId="{70242063-7AC6-4AF4-B5B1-8616243F0108}" dt="2024-11-26T11:17:40.502" v="2407" actId="27803"/>
          <ac:spMkLst>
            <pc:docMk/>
            <pc:sldMk cId="33592256" sldId="331"/>
            <ac:spMk id="13" creationId="{2F4AA7AF-20DA-BB22-0E0B-ADBB316AECB9}"/>
          </ac:spMkLst>
        </pc:spChg>
        <pc:spChg chg="mod">
          <ac:chgData name="Ye, Bo /CN/EXT" userId="7b005e9d-1289-41c7-be62-a6f974f142a1" providerId="ADAL" clId="{70242063-7AC6-4AF4-B5B1-8616243F0108}" dt="2024-12-11T01:18:55.026" v="2603" actId="27803"/>
          <ac:spMkLst>
            <pc:docMk/>
            <pc:sldMk cId="33592256" sldId="331"/>
            <ac:spMk id="13" creationId="{306CF9CE-CDA0-6EF2-4F2E-92C4FC29B1F6}"/>
          </ac:spMkLst>
        </pc:spChg>
        <pc:spChg chg="mod">
          <ac:chgData name="Ye, Bo /CN/EXT" userId="7b005e9d-1289-41c7-be62-a6f974f142a1" providerId="ADAL" clId="{70242063-7AC6-4AF4-B5B1-8616243F0108}" dt="2024-12-11T01:18:55.026" v="2603" actId="27803"/>
          <ac:spMkLst>
            <pc:docMk/>
            <pc:sldMk cId="33592256" sldId="331"/>
            <ac:spMk id="14" creationId="{01F5EF19-4648-E130-0388-01F0805458F9}"/>
          </ac:spMkLst>
        </pc:spChg>
        <pc:spChg chg="mod">
          <ac:chgData name="Ye, Bo /CN/EXT" userId="7b005e9d-1289-41c7-be62-a6f974f142a1" providerId="ADAL" clId="{70242063-7AC6-4AF4-B5B1-8616243F0108}" dt="2024-11-26T11:17:40.502" v="2407" actId="27803"/>
          <ac:spMkLst>
            <pc:docMk/>
            <pc:sldMk cId="33592256" sldId="331"/>
            <ac:spMk id="14" creationId="{850A8B02-B766-6441-1F10-9FB55B78A80D}"/>
          </ac:spMkLst>
        </pc:spChg>
        <pc:spChg chg="mod">
          <ac:chgData name="Ye, Bo /CN/EXT" userId="7b005e9d-1289-41c7-be62-a6f974f142a1" providerId="ADAL" clId="{70242063-7AC6-4AF4-B5B1-8616243F0108}" dt="2024-12-11T01:18:55.026" v="2603" actId="27803"/>
          <ac:spMkLst>
            <pc:docMk/>
            <pc:sldMk cId="33592256" sldId="331"/>
            <ac:spMk id="15" creationId="{376C1E13-9D2B-36C5-53D9-D9D59AE9F668}"/>
          </ac:spMkLst>
        </pc:spChg>
        <pc:spChg chg="mod">
          <ac:chgData name="Ye, Bo /CN/EXT" userId="7b005e9d-1289-41c7-be62-a6f974f142a1" providerId="ADAL" clId="{70242063-7AC6-4AF4-B5B1-8616243F0108}" dt="2024-11-26T11:17:40.502" v="2407" actId="27803"/>
          <ac:spMkLst>
            <pc:docMk/>
            <pc:sldMk cId="33592256" sldId="331"/>
            <ac:spMk id="15" creationId="{78ACB5AA-5056-3923-B152-EB5B423367FD}"/>
          </ac:spMkLst>
        </pc:spChg>
        <pc:spChg chg="mod">
          <ac:chgData name="Ye, Bo /CN/EXT" userId="7b005e9d-1289-41c7-be62-a6f974f142a1" providerId="ADAL" clId="{70242063-7AC6-4AF4-B5B1-8616243F0108}" dt="2024-12-11T01:18:55.026" v="2603" actId="27803"/>
          <ac:spMkLst>
            <pc:docMk/>
            <pc:sldMk cId="33592256" sldId="331"/>
            <ac:spMk id="16" creationId="{E9626F3F-1738-ACBF-890F-DA4AB5230FAC}"/>
          </ac:spMkLst>
        </pc:spChg>
        <pc:spChg chg="mod">
          <ac:chgData name="Ye, Bo /CN/EXT" userId="7b005e9d-1289-41c7-be62-a6f974f142a1" providerId="ADAL" clId="{70242063-7AC6-4AF4-B5B1-8616243F0108}" dt="2024-11-26T11:17:40.502" v="2407" actId="27803"/>
          <ac:spMkLst>
            <pc:docMk/>
            <pc:sldMk cId="33592256" sldId="331"/>
            <ac:spMk id="16" creationId="{EE17A00F-1741-910A-4385-A3E208E3C804}"/>
          </ac:spMkLst>
        </pc:spChg>
        <pc:spChg chg="mod">
          <ac:chgData name="Ye, Bo /CN/EXT" userId="7b005e9d-1289-41c7-be62-a6f974f142a1" providerId="ADAL" clId="{70242063-7AC6-4AF4-B5B1-8616243F0108}" dt="2024-12-11T01:18:55.026" v="2603" actId="27803"/>
          <ac:spMkLst>
            <pc:docMk/>
            <pc:sldMk cId="33592256" sldId="331"/>
            <ac:spMk id="17" creationId="{718C7E01-10D4-1AA9-C6B1-8A789FBC5CB5}"/>
          </ac:spMkLst>
        </pc:spChg>
        <pc:spChg chg="mod">
          <ac:chgData name="Ye, Bo /CN/EXT" userId="7b005e9d-1289-41c7-be62-a6f974f142a1" providerId="ADAL" clId="{70242063-7AC6-4AF4-B5B1-8616243F0108}" dt="2024-11-26T11:17:40.502" v="2407" actId="27803"/>
          <ac:spMkLst>
            <pc:docMk/>
            <pc:sldMk cId="33592256" sldId="331"/>
            <ac:spMk id="17" creationId="{DB02F527-B802-A773-D064-9DE9F3149871}"/>
          </ac:spMkLst>
        </pc:spChg>
        <pc:spChg chg="mod">
          <ac:chgData name="Ye, Bo /CN/EXT" userId="7b005e9d-1289-41c7-be62-a6f974f142a1" providerId="ADAL" clId="{70242063-7AC6-4AF4-B5B1-8616243F0108}" dt="2024-12-11T01:18:55.026" v="2603" actId="27803"/>
          <ac:spMkLst>
            <pc:docMk/>
            <pc:sldMk cId="33592256" sldId="331"/>
            <ac:spMk id="18" creationId="{E3F37B28-8409-8D54-F2AA-AE4AD4D68A05}"/>
          </ac:spMkLst>
        </pc:spChg>
        <pc:spChg chg="mod">
          <ac:chgData name="Ye, Bo /CN/EXT" userId="7b005e9d-1289-41c7-be62-a6f974f142a1" providerId="ADAL" clId="{70242063-7AC6-4AF4-B5B1-8616243F0108}" dt="2024-11-26T11:17:40.502" v="2407" actId="27803"/>
          <ac:spMkLst>
            <pc:docMk/>
            <pc:sldMk cId="33592256" sldId="331"/>
            <ac:spMk id="18" creationId="{F51D99A6-6546-4C1D-4960-CBBD5F0F4409}"/>
          </ac:spMkLst>
        </pc:spChg>
        <pc:spChg chg="mod">
          <ac:chgData name="Ye, Bo /CN/EXT" userId="7b005e9d-1289-41c7-be62-a6f974f142a1" providerId="ADAL" clId="{70242063-7AC6-4AF4-B5B1-8616243F0108}" dt="2024-11-26T11:17:40.502" v="2407" actId="27803"/>
          <ac:spMkLst>
            <pc:docMk/>
            <pc:sldMk cId="33592256" sldId="331"/>
            <ac:spMk id="19" creationId="{0F52D066-B15A-0B4A-9F35-AC260F3F2F9D}"/>
          </ac:spMkLst>
        </pc:spChg>
        <pc:spChg chg="mod">
          <ac:chgData name="Ye, Bo /CN/EXT" userId="7b005e9d-1289-41c7-be62-a6f974f142a1" providerId="ADAL" clId="{70242063-7AC6-4AF4-B5B1-8616243F0108}" dt="2024-12-11T01:18:55.026" v="2603" actId="27803"/>
          <ac:spMkLst>
            <pc:docMk/>
            <pc:sldMk cId="33592256" sldId="331"/>
            <ac:spMk id="19" creationId="{7B661B78-20C1-2276-791D-03D6EEB65D9B}"/>
          </ac:spMkLst>
        </pc:spChg>
        <pc:spChg chg="mod">
          <ac:chgData name="Ye, Bo /CN/EXT" userId="7b005e9d-1289-41c7-be62-a6f974f142a1" providerId="ADAL" clId="{70242063-7AC6-4AF4-B5B1-8616243F0108}" dt="2024-11-26T11:17:40.502" v="2407" actId="27803"/>
          <ac:spMkLst>
            <pc:docMk/>
            <pc:sldMk cId="33592256" sldId="331"/>
            <ac:spMk id="20" creationId="{86760E3C-C63A-2A03-8C8F-F699C58AF6A2}"/>
          </ac:spMkLst>
        </pc:spChg>
        <pc:spChg chg="mod">
          <ac:chgData name="Ye, Bo /CN/EXT" userId="7b005e9d-1289-41c7-be62-a6f974f142a1" providerId="ADAL" clId="{70242063-7AC6-4AF4-B5B1-8616243F0108}" dt="2024-12-11T01:18:55.026" v="2603" actId="27803"/>
          <ac:spMkLst>
            <pc:docMk/>
            <pc:sldMk cId="33592256" sldId="331"/>
            <ac:spMk id="20" creationId="{C5D800EB-FC60-D4D3-AF6A-29F4792EF926}"/>
          </ac:spMkLst>
        </pc:spChg>
        <pc:spChg chg="mod">
          <ac:chgData name="Ye, Bo /CN/EXT" userId="7b005e9d-1289-41c7-be62-a6f974f142a1" providerId="ADAL" clId="{70242063-7AC6-4AF4-B5B1-8616243F0108}" dt="2024-11-26T11:17:40.502" v="2407" actId="27803"/>
          <ac:spMkLst>
            <pc:docMk/>
            <pc:sldMk cId="33592256" sldId="331"/>
            <ac:spMk id="21" creationId="{43F08615-9FE4-EA9F-B15E-B5F9F8F67AAC}"/>
          </ac:spMkLst>
        </pc:spChg>
        <pc:spChg chg="mod">
          <ac:chgData name="Ye, Bo /CN/EXT" userId="7b005e9d-1289-41c7-be62-a6f974f142a1" providerId="ADAL" clId="{70242063-7AC6-4AF4-B5B1-8616243F0108}" dt="2024-12-11T01:18:55.026" v="2603" actId="27803"/>
          <ac:spMkLst>
            <pc:docMk/>
            <pc:sldMk cId="33592256" sldId="331"/>
            <ac:spMk id="21" creationId="{9E95E4AD-B99A-DA04-791D-9A98CA42EAD0}"/>
          </ac:spMkLst>
        </pc:spChg>
        <pc:spChg chg="mod">
          <ac:chgData name="Ye, Bo /CN/EXT" userId="7b005e9d-1289-41c7-be62-a6f974f142a1" providerId="ADAL" clId="{70242063-7AC6-4AF4-B5B1-8616243F0108}" dt="2024-12-11T01:18:55.026" v="2603" actId="27803"/>
          <ac:spMkLst>
            <pc:docMk/>
            <pc:sldMk cId="33592256" sldId="331"/>
            <ac:spMk id="22" creationId="{71D7D51F-C26E-0DB2-98DF-F50E0E6C5097}"/>
          </ac:spMkLst>
        </pc:spChg>
        <pc:spChg chg="mod">
          <ac:chgData name="Ye, Bo /CN/EXT" userId="7b005e9d-1289-41c7-be62-a6f974f142a1" providerId="ADAL" clId="{70242063-7AC6-4AF4-B5B1-8616243F0108}" dt="2024-11-26T11:17:40.502" v="2407" actId="27803"/>
          <ac:spMkLst>
            <pc:docMk/>
            <pc:sldMk cId="33592256" sldId="331"/>
            <ac:spMk id="22" creationId="{FC051D0C-A269-78A0-194B-BC81D9CDC53A}"/>
          </ac:spMkLst>
        </pc:spChg>
        <pc:spChg chg="mod">
          <ac:chgData name="Ye, Bo /CN/EXT" userId="7b005e9d-1289-41c7-be62-a6f974f142a1" providerId="ADAL" clId="{70242063-7AC6-4AF4-B5B1-8616243F0108}" dt="2024-12-11T01:18:55.026" v="2603" actId="27803"/>
          <ac:spMkLst>
            <pc:docMk/>
            <pc:sldMk cId="33592256" sldId="331"/>
            <ac:spMk id="23" creationId="{6ACF758E-69F6-8C53-22DF-6F65549E3AF9}"/>
          </ac:spMkLst>
        </pc:spChg>
        <pc:spChg chg="mod">
          <ac:chgData name="Ye, Bo /CN/EXT" userId="7b005e9d-1289-41c7-be62-a6f974f142a1" providerId="ADAL" clId="{70242063-7AC6-4AF4-B5B1-8616243F0108}" dt="2024-11-26T11:17:40.502" v="2407" actId="27803"/>
          <ac:spMkLst>
            <pc:docMk/>
            <pc:sldMk cId="33592256" sldId="331"/>
            <ac:spMk id="23" creationId="{BBBBD37D-E060-9B6C-5635-215A872ED3A3}"/>
          </ac:spMkLst>
        </pc:spChg>
        <pc:spChg chg="mod">
          <ac:chgData name="Ye, Bo /CN/EXT" userId="7b005e9d-1289-41c7-be62-a6f974f142a1" providerId="ADAL" clId="{70242063-7AC6-4AF4-B5B1-8616243F0108}" dt="2024-11-26T11:17:40.502" v="2407" actId="27803"/>
          <ac:spMkLst>
            <pc:docMk/>
            <pc:sldMk cId="33592256" sldId="331"/>
            <ac:spMk id="24" creationId="{83F72277-4D6D-E6F8-ECD9-497678494D76}"/>
          </ac:spMkLst>
        </pc:spChg>
        <pc:spChg chg="mod">
          <ac:chgData name="Ye, Bo /CN/EXT" userId="7b005e9d-1289-41c7-be62-a6f974f142a1" providerId="ADAL" clId="{70242063-7AC6-4AF4-B5B1-8616243F0108}" dt="2024-12-11T01:18:55.026" v="2603" actId="27803"/>
          <ac:spMkLst>
            <pc:docMk/>
            <pc:sldMk cId="33592256" sldId="331"/>
            <ac:spMk id="24" creationId="{B4A0B63B-31BA-1436-1A54-88593B8A453A}"/>
          </ac:spMkLst>
        </pc:spChg>
        <pc:spChg chg="mod">
          <ac:chgData name="Ye, Bo /CN/EXT" userId="7b005e9d-1289-41c7-be62-a6f974f142a1" providerId="ADAL" clId="{70242063-7AC6-4AF4-B5B1-8616243F0108}" dt="2024-11-26T11:17:40.502" v="2407" actId="27803"/>
          <ac:spMkLst>
            <pc:docMk/>
            <pc:sldMk cId="33592256" sldId="331"/>
            <ac:spMk id="25" creationId="{9D61DBCA-E469-3DD7-B634-77C9BC5A1CEF}"/>
          </ac:spMkLst>
        </pc:spChg>
        <pc:spChg chg="mod">
          <ac:chgData name="Ye, Bo /CN/EXT" userId="7b005e9d-1289-41c7-be62-a6f974f142a1" providerId="ADAL" clId="{70242063-7AC6-4AF4-B5B1-8616243F0108}" dt="2024-12-11T01:18:55.026" v="2603" actId="27803"/>
          <ac:spMkLst>
            <pc:docMk/>
            <pc:sldMk cId="33592256" sldId="331"/>
            <ac:spMk id="25" creationId="{A3D2F58F-F906-D66C-55FC-3809278E057C}"/>
          </ac:spMkLst>
        </pc:spChg>
        <pc:spChg chg="mod">
          <ac:chgData name="Ye, Bo /CN/EXT" userId="7b005e9d-1289-41c7-be62-a6f974f142a1" providerId="ADAL" clId="{70242063-7AC6-4AF4-B5B1-8616243F0108}" dt="2024-11-26T11:17:40.502" v="2407" actId="27803"/>
          <ac:spMkLst>
            <pc:docMk/>
            <pc:sldMk cId="33592256" sldId="331"/>
            <ac:spMk id="26" creationId="{5D47DDFA-EE6F-0EEC-A840-528777F0096D}"/>
          </ac:spMkLst>
        </pc:spChg>
        <pc:spChg chg="mod">
          <ac:chgData name="Ye, Bo /CN/EXT" userId="7b005e9d-1289-41c7-be62-a6f974f142a1" providerId="ADAL" clId="{70242063-7AC6-4AF4-B5B1-8616243F0108}" dt="2024-12-11T01:18:55.026" v="2603" actId="27803"/>
          <ac:spMkLst>
            <pc:docMk/>
            <pc:sldMk cId="33592256" sldId="331"/>
            <ac:spMk id="26" creationId="{7DC13A98-63E0-9A5F-3054-2FE4967D45FB}"/>
          </ac:spMkLst>
        </pc:spChg>
        <pc:spChg chg="mod">
          <ac:chgData name="Ye, Bo /CN/EXT" userId="7b005e9d-1289-41c7-be62-a6f974f142a1" providerId="ADAL" clId="{70242063-7AC6-4AF4-B5B1-8616243F0108}" dt="2024-11-26T11:17:40.502" v="2407" actId="27803"/>
          <ac:spMkLst>
            <pc:docMk/>
            <pc:sldMk cId="33592256" sldId="331"/>
            <ac:spMk id="27" creationId="{1E821B69-03AB-5ED1-0DE3-0D180CBD7496}"/>
          </ac:spMkLst>
        </pc:spChg>
        <pc:spChg chg="mod">
          <ac:chgData name="Ye, Bo /CN/EXT" userId="7b005e9d-1289-41c7-be62-a6f974f142a1" providerId="ADAL" clId="{70242063-7AC6-4AF4-B5B1-8616243F0108}" dt="2024-12-11T01:18:55.026" v="2603" actId="27803"/>
          <ac:spMkLst>
            <pc:docMk/>
            <pc:sldMk cId="33592256" sldId="331"/>
            <ac:spMk id="27" creationId="{D191F20C-C66E-FA50-B8F4-75C4467BB488}"/>
          </ac:spMkLst>
        </pc:spChg>
        <pc:spChg chg="mod">
          <ac:chgData name="Ye, Bo /CN/EXT" userId="7b005e9d-1289-41c7-be62-a6f974f142a1" providerId="ADAL" clId="{70242063-7AC6-4AF4-B5B1-8616243F0108}" dt="2024-12-11T01:18:55.026" v="2603" actId="27803"/>
          <ac:spMkLst>
            <pc:docMk/>
            <pc:sldMk cId="33592256" sldId="331"/>
            <ac:spMk id="28" creationId="{D1FDF4D4-E715-5587-DA8C-D1E0E2E1FE33}"/>
          </ac:spMkLst>
        </pc:spChg>
        <pc:spChg chg="mod">
          <ac:chgData name="Ye, Bo /CN/EXT" userId="7b005e9d-1289-41c7-be62-a6f974f142a1" providerId="ADAL" clId="{70242063-7AC6-4AF4-B5B1-8616243F0108}" dt="2024-11-26T11:17:40.502" v="2407" actId="27803"/>
          <ac:spMkLst>
            <pc:docMk/>
            <pc:sldMk cId="33592256" sldId="331"/>
            <ac:spMk id="28" creationId="{FEFB54C0-EDFE-DF6E-CC78-FCB19B405AFB}"/>
          </ac:spMkLst>
        </pc:spChg>
        <pc:spChg chg="mod">
          <ac:chgData name="Ye, Bo /CN/EXT" userId="7b005e9d-1289-41c7-be62-a6f974f142a1" providerId="ADAL" clId="{70242063-7AC6-4AF4-B5B1-8616243F0108}" dt="2024-11-26T11:17:40.502" v="2407" actId="27803"/>
          <ac:spMkLst>
            <pc:docMk/>
            <pc:sldMk cId="33592256" sldId="331"/>
            <ac:spMk id="29" creationId="{2144ECF1-C83D-5495-D18B-FCEE66D94001}"/>
          </ac:spMkLst>
        </pc:spChg>
        <pc:spChg chg="mod">
          <ac:chgData name="Ye, Bo /CN/EXT" userId="7b005e9d-1289-41c7-be62-a6f974f142a1" providerId="ADAL" clId="{70242063-7AC6-4AF4-B5B1-8616243F0108}" dt="2024-12-11T01:18:55.026" v="2603" actId="27803"/>
          <ac:spMkLst>
            <pc:docMk/>
            <pc:sldMk cId="33592256" sldId="331"/>
            <ac:spMk id="29" creationId="{C41C3D15-DA96-C92D-CC17-744FA0EFC116}"/>
          </ac:spMkLst>
        </pc:spChg>
        <pc:spChg chg="mod">
          <ac:chgData name="Ye, Bo /CN/EXT" userId="7b005e9d-1289-41c7-be62-a6f974f142a1" providerId="ADAL" clId="{70242063-7AC6-4AF4-B5B1-8616243F0108}" dt="2024-11-26T11:17:40.502" v="2407" actId="27803"/>
          <ac:spMkLst>
            <pc:docMk/>
            <pc:sldMk cId="33592256" sldId="331"/>
            <ac:spMk id="30" creationId="{80F68D4E-68EC-8BD1-491B-2DA5D6420D90}"/>
          </ac:spMkLst>
        </pc:spChg>
        <pc:spChg chg="mod">
          <ac:chgData name="Ye, Bo /CN/EXT" userId="7b005e9d-1289-41c7-be62-a6f974f142a1" providerId="ADAL" clId="{70242063-7AC6-4AF4-B5B1-8616243F0108}" dt="2024-12-11T01:18:55.026" v="2603" actId="27803"/>
          <ac:spMkLst>
            <pc:docMk/>
            <pc:sldMk cId="33592256" sldId="331"/>
            <ac:spMk id="30" creationId="{ABD6EA33-E4FB-EA6F-78AD-CE0C8F660A44}"/>
          </ac:spMkLst>
        </pc:spChg>
        <pc:spChg chg="mod">
          <ac:chgData name="Ye, Bo /CN/EXT" userId="7b005e9d-1289-41c7-be62-a6f974f142a1" providerId="ADAL" clId="{70242063-7AC6-4AF4-B5B1-8616243F0108}" dt="2024-11-26T11:17:40.502" v="2407" actId="27803"/>
          <ac:spMkLst>
            <pc:docMk/>
            <pc:sldMk cId="33592256" sldId="331"/>
            <ac:spMk id="31" creationId="{2AF82A32-50BE-054D-F0F0-C31B0B9404AB}"/>
          </ac:spMkLst>
        </pc:spChg>
        <pc:spChg chg="mod">
          <ac:chgData name="Ye, Bo /CN/EXT" userId="7b005e9d-1289-41c7-be62-a6f974f142a1" providerId="ADAL" clId="{70242063-7AC6-4AF4-B5B1-8616243F0108}" dt="2024-12-11T01:18:55.026" v="2603" actId="27803"/>
          <ac:spMkLst>
            <pc:docMk/>
            <pc:sldMk cId="33592256" sldId="331"/>
            <ac:spMk id="31" creationId="{F54418A1-2534-3B99-2BFB-6F70C92582B5}"/>
          </ac:spMkLst>
        </pc:spChg>
        <pc:spChg chg="mod">
          <ac:chgData name="Ye, Bo /CN/EXT" userId="7b005e9d-1289-41c7-be62-a6f974f142a1" providerId="ADAL" clId="{70242063-7AC6-4AF4-B5B1-8616243F0108}" dt="2024-12-11T01:18:55.026" v="2603" actId="27803"/>
          <ac:spMkLst>
            <pc:docMk/>
            <pc:sldMk cId="33592256" sldId="331"/>
            <ac:spMk id="32" creationId="{A6F56350-AA93-41A2-ABDB-C81F2FCE1D1F}"/>
          </ac:spMkLst>
        </pc:spChg>
        <pc:spChg chg="mod">
          <ac:chgData name="Ye, Bo /CN/EXT" userId="7b005e9d-1289-41c7-be62-a6f974f142a1" providerId="ADAL" clId="{70242063-7AC6-4AF4-B5B1-8616243F0108}" dt="2024-11-26T11:17:40.502" v="2407" actId="27803"/>
          <ac:spMkLst>
            <pc:docMk/>
            <pc:sldMk cId="33592256" sldId="331"/>
            <ac:spMk id="32" creationId="{C006F9AA-6815-FDD9-2335-8924BB9BC257}"/>
          </ac:spMkLst>
        </pc:spChg>
        <pc:spChg chg="mod">
          <ac:chgData name="Ye, Bo /CN/EXT" userId="7b005e9d-1289-41c7-be62-a6f974f142a1" providerId="ADAL" clId="{70242063-7AC6-4AF4-B5B1-8616243F0108}" dt="2024-11-26T11:17:40.502" v="2407" actId="27803"/>
          <ac:spMkLst>
            <pc:docMk/>
            <pc:sldMk cId="33592256" sldId="331"/>
            <ac:spMk id="33" creationId="{7C7C776F-072C-B1FD-805B-43C1E1E3BB6B}"/>
          </ac:spMkLst>
        </pc:spChg>
        <pc:spChg chg="mod">
          <ac:chgData name="Ye, Bo /CN/EXT" userId="7b005e9d-1289-41c7-be62-a6f974f142a1" providerId="ADAL" clId="{70242063-7AC6-4AF4-B5B1-8616243F0108}" dt="2024-12-11T01:18:55.026" v="2603" actId="27803"/>
          <ac:spMkLst>
            <pc:docMk/>
            <pc:sldMk cId="33592256" sldId="331"/>
            <ac:spMk id="33" creationId="{ACB52B7E-B32E-1A09-CB52-4A8A1BD86206}"/>
          </ac:spMkLst>
        </pc:spChg>
        <pc:spChg chg="mod">
          <ac:chgData name="Ye, Bo /CN/EXT" userId="7b005e9d-1289-41c7-be62-a6f974f142a1" providerId="ADAL" clId="{70242063-7AC6-4AF4-B5B1-8616243F0108}" dt="2024-11-26T11:17:40.502" v="2407" actId="27803"/>
          <ac:spMkLst>
            <pc:docMk/>
            <pc:sldMk cId="33592256" sldId="331"/>
            <ac:spMk id="34" creationId="{6743DC05-8C67-7275-3AFB-FE8BE400CE55}"/>
          </ac:spMkLst>
        </pc:spChg>
        <pc:spChg chg="mod">
          <ac:chgData name="Ye, Bo /CN/EXT" userId="7b005e9d-1289-41c7-be62-a6f974f142a1" providerId="ADAL" clId="{70242063-7AC6-4AF4-B5B1-8616243F0108}" dt="2024-12-11T01:18:55.026" v="2603" actId="27803"/>
          <ac:spMkLst>
            <pc:docMk/>
            <pc:sldMk cId="33592256" sldId="331"/>
            <ac:spMk id="34" creationId="{C14413F3-FD1A-FCA7-9604-F974481D0B40}"/>
          </ac:spMkLst>
        </pc:spChg>
        <pc:spChg chg="mod">
          <ac:chgData name="Ye, Bo /CN/EXT" userId="7b005e9d-1289-41c7-be62-a6f974f142a1" providerId="ADAL" clId="{70242063-7AC6-4AF4-B5B1-8616243F0108}" dt="2024-11-26T11:17:40.502" v="2407" actId="27803"/>
          <ac:spMkLst>
            <pc:docMk/>
            <pc:sldMk cId="33592256" sldId="331"/>
            <ac:spMk id="35" creationId="{7D80DDBC-2A42-215F-5740-213E0913BE0A}"/>
          </ac:spMkLst>
        </pc:spChg>
        <pc:spChg chg="mod">
          <ac:chgData name="Ye, Bo /CN/EXT" userId="7b005e9d-1289-41c7-be62-a6f974f142a1" providerId="ADAL" clId="{70242063-7AC6-4AF4-B5B1-8616243F0108}" dt="2024-12-11T01:18:55.026" v="2603" actId="27803"/>
          <ac:spMkLst>
            <pc:docMk/>
            <pc:sldMk cId="33592256" sldId="331"/>
            <ac:spMk id="35" creationId="{F7FAD192-2A36-0568-2BE7-BEFDB9CE63D1}"/>
          </ac:spMkLst>
        </pc:spChg>
        <pc:spChg chg="mod">
          <ac:chgData name="Ye, Bo /CN/EXT" userId="7b005e9d-1289-41c7-be62-a6f974f142a1" providerId="ADAL" clId="{70242063-7AC6-4AF4-B5B1-8616243F0108}" dt="2024-11-26T11:17:40.502" v="2407" actId="27803"/>
          <ac:spMkLst>
            <pc:docMk/>
            <pc:sldMk cId="33592256" sldId="331"/>
            <ac:spMk id="36" creationId="{1AF11FF3-30AA-331A-4AFC-01D174A8CEAD}"/>
          </ac:spMkLst>
        </pc:spChg>
        <pc:spChg chg="mod">
          <ac:chgData name="Ye, Bo /CN/EXT" userId="7b005e9d-1289-41c7-be62-a6f974f142a1" providerId="ADAL" clId="{70242063-7AC6-4AF4-B5B1-8616243F0108}" dt="2024-12-11T01:18:55.026" v="2603" actId="27803"/>
          <ac:spMkLst>
            <pc:docMk/>
            <pc:sldMk cId="33592256" sldId="331"/>
            <ac:spMk id="36" creationId="{A87CE825-AA08-3781-AB3D-02E38397AB12}"/>
          </ac:spMkLst>
        </pc:spChg>
        <pc:spChg chg="mod">
          <ac:chgData name="Ye, Bo /CN/EXT" userId="7b005e9d-1289-41c7-be62-a6f974f142a1" providerId="ADAL" clId="{70242063-7AC6-4AF4-B5B1-8616243F0108}" dt="2024-12-11T01:18:55.026" v="2603" actId="27803"/>
          <ac:spMkLst>
            <pc:docMk/>
            <pc:sldMk cId="33592256" sldId="331"/>
            <ac:spMk id="37" creationId="{4889B6DC-986D-1EA8-1FCE-04C4CF85D3F5}"/>
          </ac:spMkLst>
        </pc:spChg>
        <pc:spChg chg="mod">
          <ac:chgData name="Ye, Bo /CN/EXT" userId="7b005e9d-1289-41c7-be62-a6f974f142a1" providerId="ADAL" clId="{70242063-7AC6-4AF4-B5B1-8616243F0108}" dt="2024-11-26T11:17:40.502" v="2407" actId="27803"/>
          <ac:spMkLst>
            <pc:docMk/>
            <pc:sldMk cId="33592256" sldId="331"/>
            <ac:spMk id="37" creationId="{8B07E411-A8CB-AA2E-A641-7063D0A4ED0C}"/>
          </ac:spMkLst>
        </pc:spChg>
        <pc:spChg chg="mod">
          <ac:chgData name="Ye, Bo /CN/EXT" userId="7b005e9d-1289-41c7-be62-a6f974f142a1" providerId="ADAL" clId="{70242063-7AC6-4AF4-B5B1-8616243F0108}" dt="2024-11-26T11:17:40.502" v="2407" actId="27803"/>
          <ac:spMkLst>
            <pc:docMk/>
            <pc:sldMk cId="33592256" sldId="331"/>
            <ac:spMk id="38" creationId="{E1A4A3F5-B33D-FE03-CE47-5FA81F67F692}"/>
          </ac:spMkLst>
        </pc:spChg>
        <pc:spChg chg="mod">
          <ac:chgData name="Ye, Bo /CN/EXT" userId="7b005e9d-1289-41c7-be62-a6f974f142a1" providerId="ADAL" clId="{70242063-7AC6-4AF4-B5B1-8616243F0108}" dt="2024-12-11T01:18:55.026" v="2603" actId="27803"/>
          <ac:spMkLst>
            <pc:docMk/>
            <pc:sldMk cId="33592256" sldId="331"/>
            <ac:spMk id="38" creationId="{F2D55454-6324-A0AF-863A-AFB04A471365}"/>
          </ac:spMkLst>
        </pc:spChg>
        <pc:spChg chg="mod">
          <ac:chgData name="Ye, Bo /CN/EXT" userId="7b005e9d-1289-41c7-be62-a6f974f142a1" providerId="ADAL" clId="{70242063-7AC6-4AF4-B5B1-8616243F0108}" dt="2024-11-26T11:17:40.502" v="2407" actId="27803"/>
          <ac:spMkLst>
            <pc:docMk/>
            <pc:sldMk cId="33592256" sldId="331"/>
            <ac:spMk id="39" creationId="{A36065BD-3260-9724-40A3-B9CC00AFD829}"/>
          </ac:spMkLst>
        </pc:spChg>
        <pc:spChg chg="mod">
          <ac:chgData name="Ye, Bo /CN/EXT" userId="7b005e9d-1289-41c7-be62-a6f974f142a1" providerId="ADAL" clId="{70242063-7AC6-4AF4-B5B1-8616243F0108}" dt="2024-12-11T01:18:55.026" v="2603" actId="27803"/>
          <ac:spMkLst>
            <pc:docMk/>
            <pc:sldMk cId="33592256" sldId="331"/>
            <ac:spMk id="39" creationId="{B6EC7991-7607-582C-CD92-BA2978FA5C5D}"/>
          </ac:spMkLst>
        </pc:spChg>
        <pc:spChg chg="mod">
          <ac:chgData name="Ye, Bo /CN/EXT" userId="7b005e9d-1289-41c7-be62-a6f974f142a1" providerId="ADAL" clId="{70242063-7AC6-4AF4-B5B1-8616243F0108}" dt="2024-12-11T01:18:55.026" v="2603" actId="27803"/>
          <ac:spMkLst>
            <pc:docMk/>
            <pc:sldMk cId="33592256" sldId="331"/>
            <ac:spMk id="40" creationId="{CC339A9E-5F9D-CD02-CD11-064D40E243D8}"/>
          </ac:spMkLst>
        </pc:spChg>
        <pc:spChg chg="mod">
          <ac:chgData name="Ye, Bo /CN/EXT" userId="7b005e9d-1289-41c7-be62-a6f974f142a1" providerId="ADAL" clId="{70242063-7AC6-4AF4-B5B1-8616243F0108}" dt="2024-11-26T11:17:40.502" v="2407" actId="27803"/>
          <ac:spMkLst>
            <pc:docMk/>
            <pc:sldMk cId="33592256" sldId="331"/>
            <ac:spMk id="40" creationId="{E153E5E9-6926-7ADF-B5D4-4F9C5C8FC14B}"/>
          </ac:spMkLst>
        </pc:spChg>
        <pc:spChg chg="mod">
          <ac:chgData name="Ye, Bo /CN/EXT" userId="7b005e9d-1289-41c7-be62-a6f974f142a1" providerId="ADAL" clId="{70242063-7AC6-4AF4-B5B1-8616243F0108}" dt="2024-12-11T01:18:55.026" v="2603" actId="27803"/>
          <ac:spMkLst>
            <pc:docMk/>
            <pc:sldMk cId="33592256" sldId="331"/>
            <ac:spMk id="41" creationId="{E96EB0F1-3DE5-E3D0-6ECB-BF3097F6481C}"/>
          </ac:spMkLst>
        </pc:spChg>
        <pc:spChg chg="mod">
          <ac:chgData name="Ye, Bo /CN/EXT" userId="7b005e9d-1289-41c7-be62-a6f974f142a1" providerId="ADAL" clId="{70242063-7AC6-4AF4-B5B1-8616243F0108}" dt="2024-11-26T11:17:40.502" v="2407" actId="27803"/>
          <ac:spMkLst>
            <pc:docMk/>
            <pc:sldMk cId="33592256" sldId="331"/>
            <ac:spMk id="41" creationId="{F16E37FF-AE6E-B240-149C-E52B2591A622}"/>
          </ac:spMkLst>
        </pc:spChg>
        <pc:spChg chg="mod">
          <ac:chgData name="Ye, Bo /CN/EXT" userId="7b005e9d-1289-41c7-be62-a6f974f142a1" providerId="ADAL" clId="{70242063-7AC6-4AF4-B5B1-8616243F0108}" dt="2024-12-11T01:18:55.026" v="2603" actId="27803"/>
          <ac:spMkLst>
            <pc:docMk/>
            <pc:sldMk cId="33592256" sldId="331"/>
            <ac:spMk id="42" creationId="{034954BF-6ADA-974B-C79F-83D6BAD5712E}"/>
          </ac:spMkLst>
        </pc:spChg>
        <pc:spChg chg="mod">
          <ac:chgData name="Ye, Bo /CN/EXT" userId="7b005e9d-1289-41c7-be62-a6f974f142a1" providerId="ADAL" clId="{70242063-7AC6-4AF4-B5B1-8616243F0108}" dt="2024-11-26T11:17:40.502" v="2407" actId="27803"/>
          <ac:spMkLst>
            <pc:docMk/>
            <pc:sldMk cId="33592256" sldId="331"/>
            <ac:spMk id="42" creationId="{6B8B4722-78F1-21DF-4986-BF6F6F115632}"/>
          </ac:spMkLst>
        </pc:spChg>
        <pc:spChg chg="mod">
          <ac:chgData name="Ye, Bo /CN/EXT" userId="7b005e9d-1289-41c7-be62-a6f974f142a1" providerId="ADAL" clId="{70242063-7AC6-4AF4-B5B1-8616243F0108}" dt="2024-11-26T11:17:40.502" v="2407" actId="27803"/>
          <ac:spMkLst>
            <pc:docMk/>
            <pc:sldMk cId="33592256" sldId="331"/>
            <ac:spMk id="43" creationId="{620B7BF0-4694-E490-EA4D-3FC780508D0B}"/>
          </ac:spMkLst>
        </pc:spChg>
        <pc:spChg chg="mod">
          <ac:chgData name="Ye, Bo /CN/EXT" userId="7b005e9d-1289-41c7-be62-a6f974f142a1" providerId="ADAL" clId="{70242063-7AC6-4AF4-B5B1-8616243F0108}" dt="2024-12-11T01:18:55.026" v="2603" actId="27803"/>
          <ac:spMkLst>
            <pc:docMk/>
            <pc:sldMk cId="33592256" sldId="331"/>
            <ac:spMk id="43" creationId="{FCB9DC5F-ED22-EFF5-B62E-8F70716A0787}"/>
          </ac:spMkLst>
        </pc:spChg>
        <pc:spChg chg="mod">
          <ac:chgData name="Ye, Bo /CN/EXT" userId="7b005e9d-1289-41c7-be62-a6f974f142a1" providerId="ADAL" clId="{70242063-7AC6-4AF4-B5B1-8616243F0108}" dt="2024-11-26T11:17:40.502" v="2407" actId="27803"/>
          <ac:spMkLst>
            <pc:docMk/>
            <pc:sldMk cId="33592256" sldId="331"/>
            <ac:spMk id="44" creationId="{E45CFCC0-48F1-0CFA-B84C-E47A387ADD8F}"/>
          </ac:spMkLst>
        </pc:spChg>
        <pc:spChg chg="mod">
          <ac:chgData name="Ye, Bo /CN/EXT" userId="7b005e9d-1289-41c7-be62-a6f974f142a1" providerId="ADAL" clId="{70242063-7AC6-4AF4-B5B1-8616243F0108}" dt="2024-12-11T01:18:55.026" v="2603" actId="27803"/>
          <ac:spMkLst>
            <pc:docMk/>
            <pc:sldMk cId="33592256" sldId="331"/>
            <ac:spMk id="44" creationId="{F221860E-2F34-AD17-24DF-7E4572A35320}"/>
          </ac:spMkLst>
        </pc:spChg>
        <pc:spChg chg="mod">
          <ac:chgData name="Ye, Bo /CN/EXT" userId="7b005e9d-1289-41c7-be62-a6f974f142a1" providerId="ADAL" clId="{70242063-7AC6-4AF4-B5B1-8616243F0108}" dt="2024-12-11T01:18:55.026" v="2603" actId="27803"/>
          <ac:spMkLst>
            <pc:docMk/>
            <pc:sldMk cId="33592256" sldId="331"/>
            <ac:spMk id="45" creationId="{69247B0A-62F0-6B58-37BA-25C9B3635686}"/>
          </ac:spMkLst>
        </pc:spChg>
        <pc:spChg chg="mod">
          <ac:chgData name="Ye, Bo /CN/EXT" userId="7b005e9d-1289-41c7-be62-a6f974f142a1" providerId="ADAL" clId="{70242063-7AC6-4AF4-B5B1-8616243F0108}" dt="2024-11-26T11:17:40.502" v="2407" actId="27803"/>
          <ac:spMkLst>
            <pc:docMk/>
            <pc:sldMk cId="33592256" sldId="331"/>
            <ac:spMk id="45" creationId="{EA9614A2-737D-D341-D97A-E70517BE600D}"/>
          </ac:spMkLst>
        </pc:spChg>
        <pc:spChg chg="mod">
          <ac:chgData name="Ye, Bo /CN/EXT" userId="7b005e9d-1289-41c7-be62-a6f974f142a1" providerId="ADAL" clId="{70242063-7AC6-4AF4-B5B1-8616243F0108}" dt="2024-11-26T11:17:40.502" v="2407" actId="27803"/>
          <ac:spMkLst>
            <pc:docMk/>
            <pc:sldMk cId="33592256" sldId="331"/>
            <ac:spMk id="46" creationId="{A51811C2-0538-613C-092E-212E20459B0A}"/>
          </ac:spMkLst>
        </pc:spChg>
        <pc:spChg chg="mod">
          <ac:chgData name="Ye, Bo /CN/EXT" userId="7b005e9d-1289-41c7-be62-a6f974f142a1" providerId="ADAL" clId="{70242063-7AC6-4AF4-B5B1-8616243F0108}" dt="2024-12-11T01:18:55.026" v="2603" actId="27803"/>
          <ac:spMkLst>
            <pc:docMk/>
            <pc:sldMk cId="33592256" sldId="331"/>
            <ac:spMk id="46" creationId="{CB07E106-013F-C938-22BD-FF4BE8E71AEE}"/>
          </ac:spMkLst>
        </pc:spChg>
        <pc:spChg chg="mod">
          <ac:chgData name="Ye, Bo /CN/EXT" userId="7b005e9d-1289-41c7-be62-a6f974f142a1" providerId="ADAL" clId="{70242063-7AC6-4AF4-B5B1-8616243F0108}" dt="2024-12-11T01:18:55.026" v="2603" actId="27803"/>
          <ac:spMkLst>
            <pc:docMk/>
            <pc:sldMk cId="33592256" sldId="331"/>
            <ac:spMk id="47" creationId="{06B4572E-728E-A0F5-DE85-82E0A5938D51}"/>
          </ac:spMkLst>
        </pc:spChg>
        <pc:spChg chg="mod">
          <ac:chgData name="Ye, Bo /CN/EXT" userId="7b005e9d-1289-41c7-be62-a6f974f142a1" providerId="ADAL" clId="{70242063-7AC6-4AF4-B5B1-8616243F0108}" dt="2024-11-26T11:17:40.502" v="2407" actId="27803"/>
          <ac:spMkLst>
            <pc:docMk/>
            <pc:sldMk cId="33592256" sldId="331"/>
            <ac:spMk id="47" creationId="{E407FF08-F959-7914-175A-CCEBBC327438}"/>
          </ac:spMkLst>
        </pc:spChg>
        <pc:spChg chg="mod">
          <ac:chgData name="Ye, Bo /CN/EXT" userId="7b005e9d-1289-41c7-be62-a6f974f142a1" providerId="ADAL" clId="{70242063-7AC6-4AF4-B5B1-8616243F0108}" dt="2024-11-26T11:17:40.502" v="2407" actId="27803"/>
          <ac:spMkLst>
            <pc:docMk/>
            <pc:sldMk cId="33592256" sldId="331"/>
            <ac:spMk id="48" creationId="{48550E2A-8F4B-8300-DA5B-28180849C16D}"/>
          </ac:spMkLst>
        </pc:spChg>
        <pc:spChg chg="mod">
          <ac:chgData name="Ye, Bo /CN/EXT" userId="7b005e9d-1289-41c7-be62-a6f974f142a1" providerId="ADAL" clId="{70242063-7AC6-4AF4-B5B1-8616243F0108}" dt="2024-12-11T01:18:55.026" v="2603" actId="27803"/>
          <ac:spMkLst>
            <pc:docMk/>
            <pc:sldMk cId="33592256" sldId="331"/>
            <ac:spMk id="48" creationId="{4C0D0507-3A04-97BC-3AB1-6E53548C9FC7}"/>
          </ac:spMkLst>
        </pc:spChg>
        <pc:spChg chg="mod">
          <ac:chgData name="Ye, Bo /CN/EXT" userId="7b005e9d-1289-41c7-be62-a6f974f142a1" providerId="ADAL" clId="{70242063-7AC6-4AF4-B5B1-8616243F0108}" dt="2024-11-26T11:17:40.502" v="2407" actId="27803"/>
          <ac:spMkLst>
            <pc:docMk/>
            <pc:sldMk cId="33592256" sldId="331"/>
            <ac:spMk id="49" creationId="{7AF56008-B0AE-18D7-EAE5-7767BF860C0E}"/>
          </ac:spMkLst>
        </pc:spChg>
        <pc:spChg chg="mod">
          <ac:chgData name="Ye, Bo /CN/EXT" userId="7b005e9d-1289-41c7-be62-a6f974f142a1" providerId="ADAL" clId="{70242063-7AC6-4AF4-B5B1-8616243F0108}" dt="2024-12-11T01:18:55.026" v="2603" actId="27803"/>
          <ac:spMkLst>
            <pc:docMk/>
            <pc:sldMk cId="33592256" sldId="331"/>
            <ac:spMk id="49" creationId="{CF848443-4ABA-E082-EE35-C783C790CD06}"/>
          </ac:spMkLst>
        </pc:spChg>
        <pc:spChg chg="mod">
          <ac:chgData name="Ye, Bo /CN/EXT" userId="7b005e9d-1289-41c7-be62-a6f974f142a1" providerId="ADAL" clId="{70242063-7AC6-4AF4-B5B1-8616243F0108}" dt="2024-11-26T11:17:40.502" v="2407" actId="27803"/>
          <ac:spMkLst>
            <pc:docMk/>
            <pc:sldMk cId="33592256" sldId="331"/>
            <ac:spMk id="50" creationId="{3363AB3A-BD09-4E81-4F25-AF4CB44C8AAD}"/>
          </ac:spMkLst>
        </pc:spChg>
        <pc:spChg chg="mod">
          <ac:chgData name="Ye, Bo /CN/EXT" userId="7b005e9d-1289-41c7-be62-a6f974f142a1" providerId="ADAL" clId="{70242063-7AC6-4AF4-B5B1-8616243F0108}" dt="2024-12-11T01:18:55.026" v="2603" actId="27803"/>
          <ac:spMkLst>
            <pc:docMk/>
            <pc:sldMk cId="33592256" sldId="331"/>
            <ac:spMk id="50" creationId="{DDA2445F-835B-524E-35FD-4E459A0C1FD1}"/>
          </ac:spMkLst>
        </pc:spChg>
        <pc:spChg chg="mod">
          <ac:chgData name="Ye, Bo /CN/EXT" userId="7b005e9d-1289-41c7-be62-a6f974f142a1" providerId="ADAL" clId="{70242063-7AC6-4AF4-B5B1-8616243F0108}" dt="2024-12-11T01:18:55.026" v="2603" actId="27803"/>
          <ac:spMkLst>
            <pc:docMk/>
            <pc:sldMk cId="33592256" sldId="331"/>
            <ac:spMk id="51" creationId="{19EC9CF5-EC30-D23D-D7AB-AE19D00554DE}"/>
          </ac:spMkLst>
        </pc:spChg>
        <pc:spChg chg="mod">
          <ac:chgData name="Ye, Bo /CN/EXT" userId="7b005e9d-1289-41c7-be62-a6f974f142a1" providerId="ADAL" clId="{70242063-7AC6-4AF4-B5B1-8616243F0108}" dt="2024-11-26T11:17:40.502" v="2407" actId="27803"/>
          <ac:spMkLst>
            <pc:docMk/>
            <pc:sldMk cId="33592256" sldId="331"/>
            <ac:spMk id="51" creationId="{E73ADBDB-42E5-42BD-E113-D14EC561544B}"/>
          </ac:spMkLst>
        </pc:spChg>
        <pc:spChg chg="mod">
          <ac:chgData name="Ye, Bo /CN/EXT" userId="7b005e9d-1289-41c7-be62-a6f974f142a1" providerId="ADAL" clId="{70242063-7AC6-4AF4-B5B1-8616243F0108}" dt="2024-11-26T11:17:40.502" v="2407" actId="27803"/>
          <ac:spMkLst>
            <pc:docMk/>
            <pc:sldMk cId="33592256" sldId="331"/>
            <ac:spMk id="52" creationId="{2079A596-8745-B2D5-B057-FE23448A8770}"/>
          </ac:spMkLst>
        </pc:spChg>
        <pc:spChg chg="mod">
          <ac:chgData name="Ye, Bo /CN/EXT" userId="7b005e9d-1289-41c7-be62-a6f974f142a1" providerId="ADAL" clId="{70242063-7AC6-4AF4-B5B1-8616243F0108}" dt="2024-12-11T01:18:55.026" v="2603" actId="27803"/>
          <ac:spMkLst>
            <pc:docMk/>
            <pc:sldMk cId="33592256" sldId="331"/>
            <ac:spMk id="52" creationId="{8D1ED88E-168C-2882-764B-A4EB9EA92866}"/>
          </ac:spMkLst>
        </pc:spChg>
        <pc:spChg chg="mod">
          <ac:chgData name="Ye, Bo /CN/EXT" userId="7b005e9d-1289-41c7-be62-a6f974f142a1" providerId="ADAL" clId="{70242063-7AC6-4AF4-B5B1-8616243F0108}" dt="2024-11-26T11:17:40.502" v="2407" actId="27803"/>
          <ac:spMkLst>
            <pc:docMk/>
            <pc:sldMk cId="33592256" sldId="331"/>
            <ac:spMk id="53" creationId="{358A950C-E20A-91F1-7A9C-3B2291680595}"/>
          </ac:spMkLst>
        </pc:spChg>
        <pc:spChg chg="mod">
          <ac:chgData name="Ye, Bo /CN/EXT" userId="7b005e9d-1289-41c7-be62-a6f974f142a1" providerId="ADAL" clId="{70242063-7AC6-4AF4-B5B1-8616243F0108}" dt="2024-12-11T01:18:55.026" v="2603" actId="27803"/>
          <ac:spMkLst>
            <pc:docMk/>
            <pc:sldMk cId="33592256" sldId="331"/>
            <ac:spMk id="53" creationId="{62A55640-8ED7-7134-A304-C2864ED52C3A}"/>
          </ac:spMkLst>
        </pc:spChg>
        <pc:spChg chg="mod">
          <ac:chgData name="Ye, Bo /CN/EXT" userId="7b005e9d-1289-41c7-be62-a6f974f142a1" providerId="ADAL" clId="{70242063-7AC6-4AF4-B5B1-8616243F0108}" dt="2024-11-26T11:17:40.502" v="2407" actId="27803"/>
          <ac:spMkLst>
            <pc:docMk/>
            <pc:sldMk cId="33592256" sldId="331"/>
            <ac:spMk id="54" creationId="{39243EC0-3B14-E15F-5446-7A75539051B5}"/>
          </ac:spMkLst>
        </pc:spChg>
        <pc:spChg chg="mod">
          <ac:chgData name="Ye, Bo /CN/EXT" userId="7b005e9d-1289-41c7-be62-a6f974f142a1" providerId="ADAL" clId="{70242063-7AC6-4AF4-B5B1-8616243F0108}" dt="2024-12-11T01:18:55.026" v="2603" actId="27803"/>
          <ac:spMkLst>
            <pc:docMk/>
            <pc:sldMk cId="33592256" sldId="331"/>
            <ac:spMk id="54" creationId="{B923C78C-76DA-5D49-C9CF-B4DF03A0A258}"/>
          </ac:spMkLst>
        </pc:spChg>
        <pc:spChg chg="mod">
          <ac:chgData name="Ye, Bo /CN/EXT" userId="7b005e9d-1289-41c7-be62-a6f974f142a1" providerId="ADAL" clId="{70242063-7AC6-4AF4-B5B1-8616243F0108}" dt="2024-11-26T11:17:40.502" v="2407" actId="27803"/>
          <ac:spMkLst>
            <pc:docMk/>
            <pc:sldMk cId="33592256" sldId="331"/>
            <ac:spMk id="55" creationId="{1AF536CD-27CB-C0C4-1624-E401BD515DA2}"/>
          </ac:spMkLst>
        </pc:spChg>
        <pc:spChg chg="mod">
          <ac:chgData name="Ye, Bo /CN/EXT" userId="7b005e9d-1289-41c7-be62-a6f974f142a1" providerId="ADAL" clId="{70242063-7AC6-4AF4-B5B1-8616243F0108}" dt="2024-12-11T01:18:55.026" v="2603" actId="27803"/>
          <ac:spMkLst>
            <pc:docMk/>
            <pc:sldMk cId="33592256" sldId="331"/>
            <ac:spMk id="55" creationId="{8DD00124-184B-3C87-7FED-569603E3996F}"/>
          </ac:spMkLst>
        </pc:spChg>
        <pc:spChg chg="mod">
          <ac:chgData name="Ye, Bo /CN/EXT" userId="7b005e9d-1289-41c7-be62-a6f974f142a1" providerId="ADAL" clId="{70242063-7AC6-4AF4-B5B1-8616243F0108}" dt="2024-11-26T11:17:40.502" v="2407" actId="27803"/>
          <ac:spMkLst>
            <pc:docMk/>
            <pc:sldMk cId="33592256" sldId="331"/>
            <ac:spMk id="56" creationId="{967733F7-F0BC-8897-9ED9-70BA31DE5DD5}"/>
          </ac:spMkLst>
        </pc:spChg>
        <pc:spChg chg="mod">
          <ac:chgData name="Ye, Bo /CN/EXT" userId="7b005e9d-1289-41c7-be62-a6f974f142a1" providerId="ADAL" clId="{70242063-7AC6-4AF4-B5B1-8616243F0108}" dt="2024-12-11T01:18:55.026" v="2603" actId="27803"/>
          <ac:spMkLst>
            <pc:docMk/>
            <pc:sldMk cId="33592256" sldId="331"/>
            <ac:spMk id="56" creationId="{C8AC24E1-82F0-C06B-C9B4-4B81B9762C85}"/>
          </ac:spMkLst>
        </pc:spChg>
        <pc:spChg chg="mod">
          <ac:chgData name="Ye, Bo /CN/EXT" userId="7b005e9d-1289-41c7-be62-a6f974f142a1" providerId="ADAL" clId="{70242063-7AC6-4AF4-B5B1-8616243F0108}" dt="2024-11-26T11:17:40.502" v="2407" actId="27803"/>
          <ac:spMkLst>
            <pc:docMk/>
            <pc:sldMk cId="33592256" sldId="331"/>
            <ac:spMk id="57" creationId="{334E8289-2114-3C9C-1EE4-2F8E07830EB7}"/>
          </ac:spMkLst>
        </pc:spChg>
        <pc:spChg chg="mod">
          <ac:chgData name="Ye, Bo /CN/EXT" userId="7b005e9d-1289-41c7-be62-a6f974f142a1" providerId="ADAL" clId="{70242063-7AC6-4AF4-B5B1-8616243F0108}" dt="2024-12-11T01:18:55.026" v="2603" actId="27803"/>
          <ac:spMkLst>
            <pc:docMk/>
            <pc:sldMk cId="33592256" sldId="331"/>
            <ac:spMk id="57" creationId="{48DB1551-147F-5716-5CA2-361F4843EDF6}"/>
          </ac:spMkLst>
        </pc:spChg>
        <pc:spChg chg="mod">
          <ac:chgData name="Ye, Bo /CN/EXT" userId="7b005e9d-1289-41c7-be62-a6f974f142a1" providerId="ADAL" clId="{70242063-7AC6-4AF4-B5B1-8616243F0108}" dt="2024-12-11T01:18:55.026" v="2603" actId="27803"/>
          <ac:spMkLst>
            <pc:docMk/>
            <pc:sldMk cId="33592256" sldId="331"/>
            <ac:spMk id="58" creationId="{5DE33958-3D8C-0BEB-B4A4-DD3E66A0544E}"/>
          </ac:spMkLst>
        </pc:spChg>
        <pc:spChg chg="mod">
          <ac:chgData name="Ye, Bo /CN/EXT" userId="7b005e9d-1289-41c7-be62-a6f974f142a1" providerId="ADAL" clId="{70242063-7AC6-4AF4-B5B1-8616243F0108}" dt="2024-11-26T11:17:40.502" v="2407" actId="27803"/>
          <ac:spMkLst>
            <pc:docMk/>
            <pc:sldMk cId="33592256" sldId="331"/>
            <ac:spMk id="58" creationId="{89A77FEF-4EB5-1E33-C4B8-455F64F4EB30}"/>
          </ac:spMkLst>
        </pc:spChg>
        <pc:spChg chg="mod">
          <ac:chgData name="Ye, Bo /CN/EXT" userId="7b005e9d-1289-41c7-be62-a6f974f142a1" providerId="ADAL" clId="{70242063-7AC6-4AF4-B5B1-8616243F0108}" dt="2024-11-26T11:17:40.502" v="2407" actId="27803"/>
          <ac:spMkLst>
            <pc:docMk/>
            <pc:sldMk cId="33592256" sldId="331"/>
            <ac:spMk id="59" creationId="{205212C0-0AA2-0F03-027C-9F811154CFAA}"/>
          </ac:spMkLst>
        </pc:spChg>
        <pc:spChg chg="mod">
          <ac:chgData name="Ye, Bo /CN/EXT" userId="7b005e9d-1289-41c7-be62-a6f974f142a1" providerId="ADAL" clId="{70242063-7AC6-4AF4-B5B1-8616243F0108}" dt="2024-12-11T01:18:55.026" v="2603" actId="27803"/>
          <ac:spMkLst>
            <pc:docMk/>
            <pc:sldMk cId="33592256" sldId="331"/>
            <ac:spMk id="59" creationId="{7328218B-2F0E-09F2-FC35-B7AA134BBE74}"/>
          </ac:spMkLst>
        </pc:spChg>
        <pc:spChg chg="mod">
          <ac:chgData name="Ye, Bo /CN/EXT" userId="7b005e9d-1289-41c7-be62-a6f974f142a1" providerId="ADAL" clId="{70242063-7AC6-4AF4-B5B1-8616243F0108}" dt="2024-12-11T01:18:55.026" v="2603" actId="27803"/>
          <ac:spMkLst>
            <pc:docMk/>
            <pc:sldMk cId="33592256" sldId="331"/>
            <ac:spMk id="60" creationId="{88602205-795A-2E78-2A94-90B7F1C83614}"/>
          </ac:spMkLst>
        </pc:spChg>
        <pc:spChg chg="mod">
          <ac:chgData name="Ye, Bo /CN/EXT" userId="7b005e9d-1289-41c7-be62-a6f974f142a1" providerId="ADAL" clId="{70242063-7AC6-4AF4-B5B1-8616243F0108}" dt="2024-11-26T11:17:40.502" v="2407" actId="27803"/>
          <ac:spMkLst>
            <pc:docMk/>
            <pc:sldMk cId="33592256" sldId="331"/>
            <ac:spMk id="60" creationId="{E78B7F00-700B-E277-86E0-1A03773D3624}"/>
          </ac:spMkLst>
        </pc:spChg>
        <pc:spChg chg="mod">
          <ac:chgData name="Ye, Bo /CN/EXT" userId="7b005e9d-1289-41c7-be62-a6f974f142a1" providerId="ADAL" clId="{70242063-7AC6-4AF4-B5B1-8616243F0108}" dt="2024-12-11T01:18:55.026" v="2603" actId="27803"/>
          <ac:spMkLst>
            <pc:docMk/>
            <pc:sldMk cId="33592256" sldId="331"/>
            <ac:spMk id="61" creationId="{06BEEEDD-0CB7-51A9-0D88-A7B70B603BA6}"/>
          </ac:spMkLst>
        </pc:spChg>
        <pc:spChg chg="mod">
          <ac:chgData name="Ye, Bo /CN/EXT" userId="7b005e9d-1289-41c7-be62-a6f974f142a1" providerId="ADAL" clId="{70242063-7AC6-4AF4-B5B1-8616243F0108}" dt="2024-11-26T11:17:40.502" v="2407" actId="27803"/>
          <ac:spMkLst>
            <pc:docMk/>
            <pc:sldMk cId="33592256" sldId="331"/>
            <ac:spMk id="61" creationId="{AC9408CC-836A-3F8D-C03E-1AD54DB9749F}"/>
          </ac:spMkLst>
        </pc:spChg>
        <pc:spChg chg="mod">
          <ac:chgData name="Ye, Bo /CN/EXT" userId="7b005e9d-1289-41c7-be62-a6f974f142a1" providerId="ADAL" clId="{70242063-7AC6-4AF4-B5B1-8616243F0108}" dt="2024-12-11T01:18:55.026" v="2603" actId="27803"/>
          <ac:spMkLst>
            <pc:docMk/>
            <pc:sldMk cId="33592256" sldId="331"/>
            <ac:spMk id="62" creationId="{BC36A5F1-C1F7-0A58-6D03-76D931B7E7A3}"/>
          </ac:spMkLst>
        </pc:spChg>
        <pc:spChg chg="mod">
          <ac:chgData name="Ye, Bo /CN/EXT" userId="7b005e9d-1289-41c7-be62-a6f974f142a1" providerId="ADAL" clId="{70242063-7AC6-4AF4-B5B1-8616243F0108}" dt="2024-11-26T11:17:40.502" v="2407" actId="27803"/>
          <ac:spMkLst>
            <pc:docMk/>
            <pc:sldMk cId="33592256" sldId="331"/>
            <ac:spMk id="62" creationId="{DD57A132-34E0-B496-676E-96AFBF831C69}"/>
          </ac:spMkLst>
        </pc:spChg>
        <pc:spChg chg="mod">
          <ac:chgData name="Ye, Bo /CN/EXT" userId="7b005e9d-1289-41c7-be62-a6f974f142a1" providerId="ADAL" clId="{70242063-7AC6-4AF4-B5B1-8616243F0108}" dt="2024-12-11T01:18:55.026" v="2603" actId="27803"/>
          <ac:spMkLst>
            <pc:docMk/>
            <pc:sldMk cId="33592256" sldId="331"/>
            <ac:spMk id="63" creationId="{A852632A-7381-59E4-5B78-2B5E99781CF5}"/>
          </ac:spMkLst>
        </pc:spChg>
        <pc:spChg chg="mod">
          <ac:chgData name="Ye, Bo /CN/EXT" userId="7b005e9d-1289-41c7-be62-a6f974f142a1" providerId="ADAL" clId="{70242063-7AC6-4AF4-B5B1-8616243F0108}" dt="2024-11-26T11:17:40.502" v="2407" actId="27803"/>
          <ac:spMkLst>
            <pc:docMk/>
            <pc:sldMk cId="33592256" sldId="331"/>
            <ac:spMk id="63" creationId="{DCF92B0E-7514-3FDC-EC07-A1F8FE85E0CA}"/>
          </ac:spMkLst>
        </pc:spChg>
        <pc:spChg chg="mod">
          <ac:chgData name="Ye, Bo /CN/EXT" userId="7b005e9d-1289-41c7-be62-a6f974f142a1" providerId="ADAL" clId="{70242063-7AC6-4AF4-B5B1-8616243F0108}" dt="2024-11-26T11:17:40.502" v="2407" actId="27803"/>
          <ac:spMkLst>
            <pc:docMk/>
            <pc:sldMk cId="33592256" sldId="331"/>
            <ac:spMk id="64" creationId="{9095E161-2B02-FF50-28CF-AA3B371D946D}"/>
          </ac:spMkLst>
        </pc:spChg>
        <pc:spChg chg="mod">
          <ac:chgData name="Ye, Bo /CN/EXT" userId="7b005e9d-1289-41c7-be62-a6f974f142a1" providerId="ADAL" clId="{70242063-7AC6-4AF4-B5B1-8616243F0108}" dt="2024-11-26T11:17:40.502" v="2407" actId="27803"/>
          <ac:spMkLst>
            <pc:docMk/>
            <pc:sldMk cId="33592256" sldId="331"/>
            <ac:spMk id="65" creationId="{C2781DC3-A952-CBAD-C60B-324CC5C12179}"/>
          </ac:spMkLst>
        </pc:spChg>
        <pc:spChg chg="mod">
          <ac:chgData name="Ye, Bo /CN/EXT" userId="7b005e9d-1289-41c7-be62-a6f974f142a1" providerId="ADAL" clId="{70242063-7AC6-4AF4-B5B1-8616243F0108}" dt="2024-11-26T11:17:40.502" v="2407" actId="27803"/>
          <ac:spMkLst>
            <pc:docMk/>
            <pc:sldMk cId="33592256" sldId="331"/>
            <ac:spMk id="66" creationId="{8786A3C2-4C43-42A1-98FE-70C340E500D9}"/>
          </ac:spMkLst>
        </pc:spChg>
        <pc:spChg chg="mod">
          <ac:chgData name="Ye, Bo /CN/EXT" userId="7b005e9d-1289-41c7-be62-a6f974f142a1" providerId="ADAL" clId="{70242063-7AC6-4AF4-B5B1-8616243F0108}" dt="2024-11-26T11:17:40.502" v="2407" actId="27803"/>
          <ac:spMkLst>
            <pc:docMk/>
            <pc:sldMk cId="33592256" sldId="331"/>
            <ac:spMk id="67" creationId="{5BC5AD14-E483-972F-5348-F849806462D9}"/>
          </ac:spMkLst>
        </pc:spChg>
        <pc:spChg chg="mod">
          <ac:chgData name="Ye, Bo /CN/EXT" userId="7b005e9d-1289-41c7-be62-a6f974f142a1" providerId="ADAL" clId="{70242063-7AC6-4AF4-B5B1-8616243F0108}" dt="2024-11-26T11:17:40.502" v="2407" actId="27803"/>
          <ac:spMkLst>
            <pc:docMk/>
            <pc:sldMk cId="33592256" sldId="331"/>
            <ac:spMk id="68" creationId="{5C13C29B-9996-9C27-265B-D495EECF7177}"/>
          </ac:spMkLst>
        </pc:spChg>
        <pc:spChg chg="mod">
          <ac:chgData name="Ye, Bo /CN/EXT" userId="7b005e9d-1289-41c7-be62-a6f974f142a1" providerId="ADAL" clId="{70242063-7AC6-4AF4-B5B1-8616243F0108}" dt="2024-11-26T11:17:40.502" v="2407" actId="27803"/>
          <ac:spMkLst>
            <pc:docMk/>
            <pc:sldMk cId="33592256" sldId="331"/>
            <ac:spMk id="69" creationId="{1ECE7CCB-90E5-CB26-FC7D-DFC981D36DB0}"/>
          </ac:spMkLst>
        </pc:spChg>
        <pc:spChg chg="mod">
          <ac:chgData name="Ye, Bo /CN/EXT" userId="7b005e9d-1289-41c7-be62-a6f974f142a1" providerId="ADAL" clId="{70242063-7AC6-4AF4-B5B1-8616243F0108}" dt="2024-11-26T11:17:40.502" v="2407" actId="27803"/>
          <ac:spMkLst>
            <pc:docMk/>
            <pc:sldMk cId="33592256" sldId="331"/>
            <ac:spMk id="70" creationId="{E792D37A-047D-AACA-CEB7-CC54D4CD6CAD}"/>
          </ac:spMkLst>
        </pc:spChg>
        <pc:spChg chg="mod">
          <ac:chgData name="Ye, Bo /CN/EXT" userId="7b005e9d-1289-41c7-be62-a6f974f142a1" providerId="ADAL" clId="{70242063-7AC6-4AF4-B5B1-8616243F0108}" dt="2024-11-26T11:17:40.502" v="2407" actId="27803"/>
          <ac:spMkLst>
            <pc:docMk/>
            <pc:sldMk cId="33592256" sldId="331"/>
            <ac:spMk id="71" creationId="{7B458509-04C5-D5CB-1167-96B2999471F1}"/>
          </ac:spMkLst>
        </pc:spChg>
        <pc:spChg chg="mod">
          <ac:chgData name="Ye, Bo /CN/EXT" userId="7b005e9d-1289-41c7-be62-a6f974f142a1" providerId="ADAL" clId="{70242063-7AC6-4AF4-B5B1-8616243F0108}" dt="2024-11-26T11:17:40.502" v="2407" actId="27803"/>
          <ac:spMkLst>
            <pc:docMk/>
            <pc:sldMk cId="33592256" sldId="331"/>
            <ac:spMk id="72" creationId="{84DE8E74-0306-DE7F-253E-E7AAEAD10682}"/>
          </ac:spMkLst>
        </pc:spChg>
        <pc:spChg chg="mod">
          <ac:chgData name="Ye, Bo /CN/EXT" userId="7b005e9d-1289-41c7-be62-a6f974f142a1" providerId="ADAL" clId="{70242063-7AC6-4AF4-B5B1-8616243F0108}" dt="2024-11-26T11:17:40.502" v="2407" actId="27803"/>
          <ac:spMkLst>
            <pc:docMk/>
            <pc:sldMk cId="33592256" sldId="331"/>
            <ac:spMk id="73" creationId="{31A890A7-6879-1D33-3455-87E030128BBB}"/>
          </ac:spMkLst>
        </pc:spChg>
        <pc:spChg chg="mod">
          <ac:chgData name="Ye, Bo /CN/EXT" userId="7b005e9d-1289-41c7-be62-a6f974f142a1" providerId="ADAL" clId="{70242063-7AC6-4AF4-B5B1-8616243F0108}" dt="2024-11-26T11:17:40.502" v="2407" actId="27803"/>
          <ac:spMkLst>
            <pc:docMk/>
            <pc:sldMk cId="33592256" sldId="331"/>
            <ac:spMk id="74" creationId="{04C85F95-D26B-362C-0FA7-6CEA3A67B209}"/>
          </ac:spMkLst>
        </pc:spChg>
        <pc:spChg chg="mod">
          <ac:chgData name="Ye, Bo /CN/EXT" userId="7b005e9d-1289-41c7-be62-a6f974f142a1" providerId="ADAL" clId="{70242063-7AC6-4AF4-B5B1-8616243F0108}" dt="2024-11-26T11:17:40.502" v="2407" actId="27803"/>
          <ac:spMkLst>
            <pc:docMk/>
            <pc:sldMk cId="33592256" sldId="331"/>
            <ac:spMk id="75" creationId="{B8BC4023-6018-84D8-5FB4-53763D70F534}"/>
          </ac:spMkLst>
        </pc:spChg>
        <pc:spChg chg="mod">
          <ac:chgData name="Ye, Bo /CN/EXT" userId="7b005e9d-1289-41c7-be62-a6f974f142a1" providerId="ADAL" clId="{70242063-7AC6-4AF4-B5B1-8616243F0108}" dt="2024-11-26T11:17:40.502" v="2407" actId="27803"/>
          <ac:spMkLst>
            <pc:docMk/>
            <pc:sldMk cId="33592256" sldId="331"/>
            <ac:spMk id="76" creationId="{D7F7383B-D24B-47F6-FBC9-FA7AF0E6A73E}"/>
          </ac:spMkLst>
        </pc:spChg>
        <pc:spChg chg="mod">
          <ac:chgData name="Ye, Bo /CN/EXT" userId="7b005e9d-1289-41c7-be62-a6f974f142a1" providerId="ADAL" clId="{70242063-7AC6-4AF4-B5B1-8616243F0108}" dt="2024-11-26T11:17:40.502" v="2407" actId="27803"/>
          <ac:spMkLst>
            <pc:docMk/>
            <pc:sldMk cId="33592256" sldId="331"/>
            <ac:spMk id="77" creationId="{D10C2120-0E2A-3C7A-DDD2-338965C60883}"/>
          </ac:spMkLst>
        </pc:spChg>
        <pc:spChg chg="mod">
          <ac:chgData name="Ye, Bo /CN/EXT" userId="7b005e9d-1289-41c7-be62-a6f974f142a1" providerId="ADAL" clId="{70242063-7AC6-4AF4-B5B1-8616243F0108}" dt="2024-11-26T11:17:40.502" v="2407" actId="27803"/>
          <ac:spMkLst>
            <pc:docMk/>
            <pc:sldMk cId="33592256" sldId="331"/>
            <ac:spMk id="78" creationId="{8B2C9C06-B79B-DD07-C42E-8766AAB5A9B0}"/>
          </ac:spMkLst>
        </pc:spChg>
        <pc:spChg chg="mod">
          <ac:chgData name="Ye, Bo /CN/EXT" userId="7b005e9d-1289-41c7-be62-a6f974f142a1" providerId="ADAL" clId="{70242063-7AC6-4AF4-B5B1-8616243F0108}" dt="2024-11-26T11:17:40.502" v="2407" actId="27803"/>
          <ac:spMkLst>
            <pc:docMk/>
            <pc:sldMk cId="33592256" sldId="331"/>
            <ac:spMk id="79" creationId="{D4BDA445-9E3D-6502-1904-C166C04567CF}"/>
          </ac:spMkLst>
        </pc:spChg>
        <pc:spChg chg="mod">
          <ac:chgData name="Ye, Bo /CN/EXT" userId="7b005e9d-1289-41c7-be62-a6f974f142a1" providerId="ADAL" clId="{70242063-7AC6-4AF4-B5B1-8616243F0108}" dt="2024-11-26T11:17:40.502" v="2407" actId="27803"/>
          <ac:spMkLst>
            <pc:docMk/>
            <pc:sldMk cId="33592256" sldId="331"/>
            <ac:spMk id="80" creationId="{09F90F2B-9236-E490-E4C6-EB635BB0D4C8}"/>
          </ac:spMkLst>
        </pc:spChg>
        <pc:spChg chg="mod">
          <ac:chgData name="Ye, Bo /CN/EXT" userId="7b005e9d-1289-41c7-be62-a6f974f142a1" providerId="ADAL" clId="{70242063-7AC6-4AF4-B5B1-8616243F0108}" dt="2024-11-26T11:17:40.502" v="2407" actId="27803"/>
          <ac:spMkLst>
            <pc:docMk/>
            <pc:sldMk cId="33592256" sldId="331"/>
            <ac:spMk id="81" creationId="{0C6EFB3E-5789-7505-0816-2BC229B8D580}"/>
          </ac:spMkLst>
        </pc:spChg>
        <pc:spChg chg="mod">
          <ac:chgData name="Ye, Bo /CN/EXT" userId="7b005e9d-1289-41c7-be62-a6f974f142a1" providerId="ADAL" clId="{70242063-7AC6-4AF4-B5B1-8616243F0108}" dt="2024-11-26T11:17:40.502" v="2407" actId="27803"/>
          <ac:spMkLst>
            <pc:docMk/>
            <pc:sldMk cId="33592256" sldId="331"/>
            <ac:spMk id="82" creationId="{3DBE4F5B-00B2-DECA-FF9D-904B3406339E}"/>
          </ac:spMkLst>
        </pc:spChg>
        <pc:spChg chg="mod">
          <ac:chgData name="Ye, Bo /CN/EXT" userId="7b005e9d-1289-41c7-be62-a6f974f142a1" providerId="ADAL" clId="{70242063-7AC6-4AF4-B5B1-8616243F0108}" dt="2024-11-26T11:17:40.502" v="2407" actId="27803"/>
          <ac:spMkLst>
            <pc:docMk/>
            <pc:sldMk cId="33592256" sldId="331"/>
            <ac:spMk id="83" creationId="{110AD499-8F3D-6F60-4694-1EA07A0F98B2}"/>
          </ac:spMkLst>
        </pc:spChg>
        <pc:spChg chg="mod">
          <ac:chgData name="Ye, Bo /CN/EXT" userId="7b005e9d-1289-41c7-be62-a6f974f142a1" providerId="ADAL" clId="{70242063-7AC6-4AF4-B5B1-8616243F0108}" dt="2024-11-26T11:17:40.502" v="2407" actId="27803"/>
          <ac:spMkLst>
            <pc:docMk/>
            <pc:sldMk cId="33592256" sldId="331"/>
            <ac:spMk id="84" creationId="{333EC9DA-6418-406A-03C5-BC606F8C5479}"/>
          </ac:spMkLst>
        </pc:spChg>
        <pc:spChg chg="mod">
          <ac:chgData name="Ye, Bo /CN/EXT" userId="7b005e9d-1289-41c7-be62-a6f974f142a1" providerId="ADAL" clId="{70242063-7AC6-4AF4-B5B1-8616243F0108}" dt="2024-11-26T11:17:40.502" v="2407" actId="27803"/>
          <ac:spMkLst>
            <pc:docMk/>
            <pc:sldMk cId="33592256" sldId="331"/>
            <ac:spMk id="85" creationId="{0222916B-12EE-D7B7-D242-957A408F96E2}"/>
          </ac:spMkLst>
        </pc:spChg>
        <pc:spChg chg="mod">
          <ac:chgData name="Ye, Bo /CN/EXT" userId="7b005e9d-1289-41c7-be62-a6f974f142a1" providerId="ADAL" clId="{70242063-7AC6-4AF4-B5B1-8616243F0108}" dt="2024-11-26T11:17:40.502" v="2407" actId="27803"/>
          <ac:spMkLst>
            <pc:docMk/>
            <pc:sldMk cId="33592256" sldId="331"/>
            <ac:spMk id="86" creationId="{B4E7F1A6-ED00-490F-9832-2985111EBAEF}"/>
          </ac:spMkLst>
        </pc:spChg>
        <pc:spChg chg="mod">
          <ac:chgData name="Ye, Bo /CN/EXT" userId="7b005e9d-1289-41c7-be62-a6f974f142a1" providerId="ADAL" clId="{70242063-7AC6-4AF4-B5B1-8616243F0108}" dt="2024-11-26T11:17:40.502" v="2407" actId="27803"/>
          <ac:spMkLst>
            <pc:docMk/>
            <pc:sldMk cId="33592256" sldId="331"/>
            <ac:spMk id="87" creationId="{8E6B9862-0452-68BB-CAF5-5ED43AB32D95}"/>
          </ac:spMkLst>
        </pc:spChg>
        <pc:spChg chg="mod">
          <ac:chgData name="Ye, Bo /CN/EXT" userId="7b005e9d-1289-41c7-be62-a6f974f142a1" providerId="ADAL" clId="{70242063-7AC6-4AF4-B5B1-8616243F0108}" dt="2024-11-26T11:17:40.502" v="2407" actId="27803"/>
          <ac:spMkLst>
            <pc:docMk/>
            <pc:sldMk cId="33592256" sldId="331"/>
            <ac:spMk id="88" creationId="{543FA284-92F6-2847-021D-6FAE85FCFDFC}"/>
          </ac:spMkLst>
        </pc:spChg>
        <pc:spChg chg="mod">
          <ac:chgData name="Ye, Bo /CN/EXT" userId="7b005e9d-1289-41c7-be62-a6f974f142a1" providerId="ADAL" clId="{70242063-7AC6-4AF4-B5B1-8616243F0108}" dt="2024-11-26T11:17:40.502" v="2407" actId="27803"/>
          <ac:spMkLst>
            <pc:docMk/>
            <pc:sldMk cId="33592256" sldId="331"/>
            <ac:spMk id="89" creationId="{65E88CD3-3066-2839-224B-3FAD4E7D9F31}"/>
          </ac:spMkLst>
        </pc:spChg>
        <pc:spChg chg="mod">
          <ac:chgData name="Ye, Bo /CN/EXT" userId="7b005e9d-1289-41c7-be62-a6f974f142a1" providerId="ADAL" clId="{70242063-7AC6-4AF4-B5B1-8616243F0108}" dt="2024-11-26T11:17:40.502" v="2407" actId="27803"/>
          <ac:spMkLst>
            <pc:docMk/>
            <pc:sldMk cId="33592256" sldId="331"/>
            <ac:spMk id="90" creationId="{6DB34CA1-2371-EFFA-09D7-6C0C8E0A4CFD}"/>
          </ac:spMkLst>
        </pc:spChg>
        <pc:spChg chg="mod">
          <ac:chgData name="Ye, Bo /CN/EXT" userId="7b005e9d-1289-41c7-be62-a6f974f142a1" providerId="ADAL" clId="{70242063-7AC6-4AF4-B5B1-8616243F0108}" dt="2024-11-26T11:17:40.502" v="2407" actId="27803"/>
          <ac:spMkLst>
            <pc:docMk/>
            <pc:sldMk cId="33592256" sldId="331"/>
            <ac:spMk id="91" creationId="{29A366B2-7B22-F773-89E2-402CAFB30CDD}"/>
          </ac:spMkLst>
        </pc:spChg>
        <pc:spChg chg="mod">
          <ac:chgData name="Ye, Bo /CN/EXT" userId="7b005e9d-1289-41c7-be62-a6f974f142a1" providerId="ADAL" clId="{70242063-7AC6-4AF4-B5B1-8616243F0108}" dt="2024-11-26T11:17:40.502" v="2407" actId="27803"/>
          <ac:spMkLst>
            <pc:docMk/>
            <pc:sldMk cId="33592256" sldId="331"/>
            <ac:spMk id="92" creationId="{BCF6DE85-D7EE-B5C1-2CC6-DAE0CF2BCEAA}"/>
          </ac:spMkLst>
        </pc:spChg>
        <pc:spChg chg="mod">
          <ac:chgData name="Ye, Bo /CN/EXT" userId="7b005e9d-1289-41c7-be62-a6f974f142a1" providerId="ADAL" clId="{70242063-7AC6-4AF4-B5B1-8616243F0108}" dt="2024-11-26T11:17:40.502" v="2407" actId="27803"/>
          <ac:spMkLst>
            <pc:docMk/>
            <pc:sldMk cId="33592256" sldId="331"/>
            <ac:spMk id="93" creationId="{F9C54291-46D2-F5A0-47E1-B185AFFE1212}"/>
          </ac:spMkLst>
        </pc:spChg>
        <pc:spChg chg="mod">
          <ac:chgData name="Ye, Bo /CN/EXT" userId="7b005e9d-1289-41c7-be62-a6f974f142a1" providerId="ADAL" clId="{70242063-7AC6-4AF4-B5B1-8616243F0108}" dt="2024-11-26T11:17:40.502" v="2407" actId="27803"/>
          <ac:spMkLst>
            <pc:docMk/>
            <pc:sldMk cId="33592256" sldId="331"/>
            <ac:spMk id="94" creationId="{47B4EA7F-695A-0E4E-5969-6C4345308B9C}"/>
          </ac:spMkLst>
        </pc:spChg>
        <pc:spChg chg="mod">
          <ac:chgData name="Ye, Bo /CN/EXT" userId="7b005e9d-1289-41c7-be62-a6f974f142a1" providerId="ADAL" clId="{70242063-7AC6-4AF4-B5B1-8616243F0108}" dt="2024-11-26T11:17:40.502" v="2407" actId="27803"/>
          <ac:spMkLst>
            <pc:docMk/>
            <pc:sldMk cId="33592256" sldId="331"/>
            <ac:spMk id="95" creationId="{28C6EE62-D44D-243E-B422-BB79E1068A0D}"/>
          </ac:spMkLst>
        </pc:spChg>
        <pc:spChg chg="mod">
          <ac:chgData name="Ye, Bo /CN/EXT" userId="7b005e9d-1289-41c7-be62-a6f974f142a1" providerId="ADAL" clId="{70242063-7AC6-4AF4-B5B1-8616243F0108}" dt="2024-11-26T11:17:40.502" v="2407" actId="27803"/>
          <ac:spMkLst>
            <pc:docMk/>
            <pc:sldMk cId="33592256" sldId="331"/>
            <ac:spMk id="96" creationId="{5DED78C8-5530-A8A2-8027-CD34D4F31D82}"/>
          </ac:spMkLst>
        </pc:spChg>
        <pc:spChg chg="mod">
          <ac:chgData name="Ye, Bo /CN/EXT" userId="7b005e9d-1289-41c7-be62-a6f974f142a1" providerId="ADAL" clId="{70242063-7AC6-4AF4-B5B1-8616243F0108}" dt="2024-11-26T11:17:40.502" v="2407" actId="27803"/>
          <ac:spMkLst>
            <pc:docMk/>
            <pc:sldMk cId="33592256" sldId="331"/>
            <ac:spMk id="97" creationId="{69A3239E-1917-DEBE-9A21-D8CBC1EDC119}"/>
          </ac:spMkLst>
        </pc:spChg>
        <pc:spChg chg="mod">
          <ac:chgData name="Ye, Bo /CN/EXT" userId="7b005e9d-1289-41c7-be62-a6f974f142a1" providerId="ADAL" clId="{70242063-7AC6-4AF4-B5B1-8616243F0108}" dt="2024-11-26T11:17:40.502" v="2407" actId="27803"/>
          <ac:spMkLst>
            <pc:docMk/>
            <pc:sldMk cId="33592256" sldId="331"/>
            <ac:spMk id="98" creationId="{7A85D8E2-07FF-F284-3D5E-BF24FAEA762F}"/>
          </ac:spMkLst>
        </pc:spChg>
        <pc:spChg chg="mod">
          <ac:chgData name="Ye, Bo /CN/EXT" userId="7b005e9d-1289-41c7-be62-a6f974f142a1" providerId="ADAL" clId="{70242063-7AC6-4AF4-B5B1-8616243F0108}" dt="2024-11-26T11:17:40.502" v="2407" actId="27803"/>
          <ac:spMkLst>
            <pc:docMk/>
            <pc:sldMk cId="33592256" sldId="331"/>
            <ac:spMk id="99" creationId="{84BBDFA9-26CF-AE6C-B381-5AC8EFBAFD5B}"/>
          </ac:spMkLst>
        </pc:spChg>
        <pc:spChg chg="mod">
          <ac:chgData name="Ye, Bo /CN/EXT" userId="7b005e9d-1289-41c7-be62-a6f974f142a1" providerId="ADAL" clId="{70242063-7AC6-4AF4-B5B1-8616243F0108}" dt="2024-11-26T11:17:40.502" v="2407" actId="27803"/>
          <ac:spMkLst>
            <pc:docMk/>
            <pc:sldMk cId="33592256" sldId="331"/>
            <ac:spMk id="100" creationId="{E6BF3917-50C0-AAE0-4FBE-395147BAD457}"/>
          </ac:spMkLst>
        </pc:spChg>
        <pc:spChg chg="mod">
          <ac:chgData name="Ye, Bo /CN/EXT" userId="7b005e9d-1289-41c7-be62-a6f974f142a1" providerId="ADAL" clId="{70242063-7AC6-4AF4-B5B1-8616243F0108}" dt="2024-11-26T11:17:40.502" v="2407" actId="27803"/>
          <ac:spMkLst>
            <pc:docMk/>
            <pc:sldMk cId="33592256" sldId="331"/>
            <ac:spMk id="101" creationId="{2753EA57-C7AA-6506-3125-5224CF868371}"/>
          </ac:spMkLst>
        </pc:spChg>
        <pc:spChg chg="mod">
          <ac:chgData name="Ye, Bo /CN/EXT" userId="7b005e9d-1289-41c7-be62-a6f974f142a1" providerId="ADAL" clId="{70242063-7AC6-4AF4-B5B1-8616243F0108}" dt="2024-11-26T11:17:40.502" v="2407" actId="27803"/>
          <ac:spMkLst>
            <pc:docMk/>
            <pc:sldMk cId="33592256" sldId="331"/>
            <ac:spMk id="102" creationId="{B02831D3-A2E9-F67A-526D-E20EA530BC51}"/>
          </ac:spMkLst>
        </pc:spChg>
        <pc:spChg chg="mod">
          <ac:chgData name="Ye, Bo /CN/EXT" userId="7b005e9d-1289-41c7-be62-a6f974f142a1" providerId="ADAL" clId="{70242063-7AC6-4AF4-B5B1-8616243F0108}" dt="2024-11-26T11:17:40.502" v="2407" actId="27803"/>
          <ac:spMkLst>
            <pc:docMk/>
            <pc:sldMk cId="33592256" sldId="331"/>
            <ac:spMk id="103" creationId="{F33EAC57-B8A1-C1D5-CAE1-04064869C4CF}"/>
          </ac:spMkLst>
        </pc:spChg>
        <pc:spChg chg="mod">
          <ac:chgData name="Ye, Bo /CN/EXT" userId="7b005e9d-1289-41c7-be62-a6f974f142a1" providerId="ADAL" clId="{70242063-7AC6-4AF4-B5B1-8616243F0108}" dt="2024-11-26T11:17:40.502" v="2407" actId="27803"/>
          <ac:spMkLst>
            <pc:docMk/>
            <pc:sldMk cId="33592256" sldId="331"/>
            <ac:spMk id="104" creationId="{A56754C5-BBF1-1492-CF78-B6D33A1B3371}"/>
          </ac:spMkLst>
        </pc:spChg>
        <pc:spChg chg="mod">
          <ac:chgData name="Ye, Bo /CN/EXT" userId="7b005e9d-1289-41c7-be62-a6f974f142a1" providerId="ADAL" clId="{70242063-7AC6-4AF4-B5B1-8616243F0108}" dt="2024-11-26T11:17:40.502" v="2407" actId="27803"/>
          <ac:spMkLst>
            <pc:docMk/>
            <pc:sldMk cId="33592256" sldId="331"/>
            <ac:spMk id="105" creationId="{63B7C4C7-3015-16DD-0606-05786FDF8580}"/>
          </ac:spMkLst>
        </pc:spChg>
        <pc:spChg chg="mod">
          <ac:chgData name="Ye, Bo /CN/EXT" userId="7b005e9d-1289-41c7-be62-a6f974f142a1" providerId="ADAL" clId="{70242063-7AC6-4AF4-B5B1-8616243F0108}" dt="2024-11-26T11:17:40.502" v="2407" actId="27803"/>
          <ac:spMkLst>
            <pc:docMk/>
            <pc:sldMk cId="33592256" sldId="331"/>
            <ac:spMk id="106" creationId="{BA7912CC-219F-E571-48DB-5C6F20520037}"/>
          </ac:spMkLst>
        </pc:spChg>
        <pc:spChg chg="mod">
          <ac:chgData name="Ye, Bo /CN/EXT" userId="7b005e9d-1289-41c7-be62-a6f974f142a1" providerId="ADAL" clId="{70242063-7AC6-4AF4-B5B1-8616243F0108}" dt="2024-11-26T11:17:40.502" v="2407" actId="27803"/>
          <ac:spMkLst>
            <pc:docMk/>
            <pc:sldMk cId="33592256" sldId="331"/>
            <ac:spMk id="107" creationId="{7F74227B-935B-BC80-BE55-B56C1911B466}"/>
          </ac:spMkLst>
        </pc:spChg>
        <pc:spChg chg="mod">
          <ac:chgData name="Ye, Bo /CN/EXT" userId="7b005e9d-1289-41c7-be62-a6f974f142a1" providerId="ADAL" clId="{70242063-7AC6-4AF4-B5B1-8616243F0108}" dt="2024-11-26T11:17:40.502" v="2407" actId="27803"/>
          <ac:spMkLst>
            <pc:docMk/>
            <pc:sldMk cId="33592256" sldId="331"/>
            <ac:spMk id="108" creationId="{9D537370-0B62-098B-873B-047769A84699}"/>
          </ac:spMkLst>
        </pc:spChg>
        <pc:spChg chg="mod">
          <ac:chgData name="Ye, Bo /CN/EXT" userId="7b005e9d-1289-41c7-be62-a6f974f142a1" providerId="ADAL" clId="{70242063-7AC6-4AF4-B5B1-8616243F0108}" dt="2024-11-26T11:17:40.502" v="2407" actId="27803"/>
          <ac:spMkLst>
            <pc:docMk/>
            <pc:sldMk cId="33592256" sldId="331"/>
            <ac:spMk id="109" creationId="{55C2A89A-D90F-CCC0-B9AF-2D0952C11A51}"/>
          </ac:spMkLst>
        </pc:spChg>
        <pc:spChg chg="mod">
          <ac:chgData name="Ye, Bo /CN/EXT" userId="7b005e9d-1289-41c7-be62-a6f974f142a1" providerId="ADAL" clId="{70242063-7AC6-4AF4-B5B1-8616243F0108}" dt="2024-11-26T11:17:40.502" v="2407" actId="27803"/>
          <ac:spMkLst>
            <pc:docMk/>
            <pc:sldMk cId="33592256" sldId="331"/>
            <ac:spMk id="110" creationId="{13896852-59D8-FC3A-AC68-DB378C7163CC}"/>
          </ac:spMkLst>
        </pc:spChg>
        <pc:spChg chg="mod">
          <ac:chgData name="Ye, Bo /CN/EXT" userId="7b005e9d-1289-41c7-be62-a6f974f142a1" providerId="ADAL" clId="{70242063-7AC6-4AF4-B5B1-8616243F0108}" dt="2024-11-26T11:17:40.502" v="2407" actId="27803"/>
          <ac:spMkLst>
            <pc:docMk/>
            <pc:sldMk cId="33592256" sldId="331"/>
            <ac:spMk id="111" creationId="{C7F525A2-668E-B09F-974E-69FB15B84E35}"/>
          </ac:spMkLst>
        </pc:spChg>
        <pc:spChg chg="mod">
          <ac:chgData name="Ye, Bo /CN/EXT" userId="7b005e9d-1289-41c7-be62-a6f974f142a1" providerId="ADAL" clId="{70242063-7AC6-4AF4-B5B1-8616243F0108}" dt="2024-11-26T11:17:40.502" v="2407" actId="27803"/>
          <ac:spMkLst>
            <pc:docMk/>
            <pc:sldMk cId="33592256" sldId="331"/>
            <ac:spMk id="112" creationId="{2DCB5BE8-0360-E4AF-93A4-EE1F94B2AFAA}"/>
          </ac:spMkLst>
        </pc:spChg>
        <pc:spChg chg="mod">
          <ac:chgData name="Ye, Bo /CN/EXT" userId="7b005e9d-1289-41c7-be62-a6f974f142a1" providerId="ADAL" clId="{70242063-7AC6-4AF4-B5B1-8616243F0108}" dt="2024-11-26T11:17:40.502" v="2407" actId="27803"/>
          <ac:spMkLst>
            <pc:docMk/>
            <pc:sldMk cId="33592256" sldId="331"/>
            <ac:spMk id="113" creationId="{E1E49922-D59C-3A45-A8D3-80CBBC3A30D2}"/>
          </ac:spMkLst>
        </pc:spChg>
        <pc:spChg chg="mod">
          <ac:chgData name="Ye, Bo /CN/EXT" userId="7b005e9d-1289-41c7-be62-a6f974f142a1" providerId="ADAL" clId="{70242063-7AC6-4AF4-B5B1-8616243F0108}" dt="2024-11-26T11:17:40.502" v="2407" actId="27803"/>
          <ac:spMkLst>
            <pc:docMk/>
            <pc:sldMk cId="33592256" sldId="331"/>
            <ac:spMk id="114" creationId="{B61E8EC2-8D36-E773-D76D-C9C77C81384E}"/>
          </ac:spMkLst>
        </pc:spChg>
        <pc:spChg chg="mod">
          <ac:chgData name="Ye, Bo /CN/EXT" userId="7b005e9d-1289-41c7-be62-a6f974f142a1" providerId="ADAL" clId="{70242063-7AC6-4AF4-B5B1-8616243F0108}" dt="2024-11-26T11:17:40.502" v="2407" actId="27803"/>
          <ac:spMkLst>
            <pc:docMk/>
            <pc:sldMk cId="33592256" sldId="331"/>
            <ac:spMk id="115" creationId="{ADE2A907-06AF-C73B-21E7-2E2626144FDB}"/>
          </ac:spMkLst>
        </pc:spChg>
        <pc:spChg chg="mod">
          <ac:chgData name="Ye, Bo /CN/EXT" userId="7b005e9d-1289-41c7-be62-a6f974f142a1" providerId="ADAL" clId="{70242063-7AC6-4AF4-B5B1-8616243F0108}" dt="2024-11-26T11:17:40.502" v="2407" actId="27803"/>
          <ac:spMkLst>
            <pc:docMk/>
            <pc:sldMk cId="33592256" sldId="331"/>
            <ac:spMk id="116" creationId="{A2E9BC1B-1012-C47D-CDF5-763512DEC4BB}"/>
          </ac:spMkLst>
        </pc:spChg>
        <pc:spChg chg="mod">
          <ac:chgData name="Ye, Bo /CN/EXT" userId="7b005e9d-1289-41c7-be62-a6f974f142a1" providerId="ADAL" clId="{70242063-7AC6-4AF4-B5B1-8616243F0108}" dt="2024-11-26T11:17:40.502" v="2407" actId="27803"/>
          <ac:spMkLst>
            <pc:docMk/>
            <pc:sldMk cId="33592256" sldId="331"/>
            <ac:spMk id="117" creationId="{9EF7B861-EF00-DDEF-212C-D146305F3F64}"/>
          </ac:spMkLst>
        </pc:spChg>
        <pc:spChg chg="mod">
          <ac:chgData name="Ye, Bo /CN/EXT" userId="7b005e9d-1289-41c7-be62-a6f974f142a1" providerId="ADAL" clId="{70242063-7AC6-4AF4-B5B1-8616243F0108}" dt="2024-11-26T11:17:40.502" v="2407" actId="27803"/>
          <ac:spMkLst>
            <pc:docMk/>
            <pc:sldMk cId="33592256" sldId="331"/>
            <ac:spMk id="118" creationId="{1D802425-2034-46B4-BC16-4FEB671DE56C}"/>
          </ac:spMkLst>
        </pc:spChg>
        <pc:spChg chg="mod">
          <ac:chgData name="Ye, Bo /CN/EXT" userId="7b005e9d-1289-41c7-be62-a6f974f142a1" providerId="ADAL" clId="{70242063-7AC6-4AF4-B5B1-8616243F0108}" dt="2024-11-26T11:17:40.502" v="2407" actId="27803"/>
          <ac:spMkLst>
            <pc:docMk/>
            <pc:sldMk cId="33592256" sldId="331"/>
            <ac:spMk id="119" creationId="{B2ABB56D-4CB7-D50B-EF62-8FD8EB78001D}"/>
          </ac:spMkLst>
        </pc:spChg>
        <pc:spChg chg="mod">
          <ac:chgData name="Ye, Bo /CN/EXT" userId="7b005e9d-1289-41c7-be62-a6f974f142a1" providerId="ADAL" clId="{70242063-7AC6-4AF4-B5B1-8616243F0108}" dt="2024-11-26T11:17:40.502" v="2407" actId="27803"/>
          <ac:spMkLst>
            <pc:docMk/>
            <pc:sldMk cId="33592256" sldId="331"/>
            <ac:spMk id="120" creationId="{AFC8D22B-4F97-4050-0ED9-E39316539718}"/>
          </ac:spMkLst>
        </pc:spChg>
        <pc:spChg chg="mod">
          <ac:chgData name="Ye, Bo /CN/EXT" userId="7b005e9d-1289-41c7-be62-a6f974f142a1" providerId="ADAL" clId="{70242063-7AC6-4AF4-B5B1-8616243F0108}" dt="2024-11-26T11:17:40.502" v="2407" actId="27803"/>
          <ac:spMkLst>
            <pc:docMk/>
            <pc:sldMk cId="33592256" sldId="331"/>
            <ac:spMk id="121" creationId="{179E5E2D-AA39-372E-360B-13A5902C7BBD}"/>
          </ac:spMkLst>
        </pc:spChg>
        <pc:spChg chg="mod">
          <ac:chgData name="Ye, Bo /CN/EXT" userId="7b005e9d-1289-41c7-be62-a6f974f142a1" providerId="ADAL" clId="{70242063-7AC6-4AF4-B5B1-8616243F0108}" dt="2024-11-26T11:17:40.502" v="2407" actId="27803"/>
          <ac:spMkLst>
            <pc:docMk/>
            <pc:sldMk cId="33592256" sldId="331"/>
            <ac:spMk id="122" creationId="{5760517F-27C7-044F-9DD4-A73841B5C344}"/>
          </ac:spMkLst>
        </pc:spChg>
        <pc:spChg chg="mod">
          <ac:chgData name="Ye, Bo /CN/EXT" userId="7b005e9d-1289-41c7-be62-a6f974f142a1" providerId="ADAL" clId="{70242063-7AC6-4AF4-B5B1-8616243F0108}" dt="2024-11-26T11:17:40.502" v="2407" actId="27803"/>
          <ac:spMkLst>
            <pc:docMk/>
            <pc:sldMk cId="33592256" sldId="331"/>
            <ac:spMk id="123" creationId="{E17B3F98-77FB-6FB8-D2C2-068AAEDE7AFC}"/>
          </ac:spMkLst>
        </pc:spChg>
        <pc:spChg chg="mod">
          <ac:chgData name="Ye, Bo /CN/EXT" userId="7b005e9d-1289-41c7-be62-a6f974f142a1" providerId="ADAL" clId="{70242063-7AC6-4AF4-B5B1-8616243F0108}" dt="2024-11-26T11:17:40.502" v="2407" actId="27803"/>
          <ac:spMkLst>
            <pc:docMk/>
            <pc:sldMk cId="33592256" sldId="331"/>
            <ac:spMk id="124" creationId="{C54BF8D9-090D-4AB2-A833-C4A2A12169E9}"/>
          </ac:spMkLst>
        </pc:spChg>
        <pc:spChg chg="mod">
          <ac:chgData name="Ye, Bo /CN/EXT" userId="7b005e9d-1289-41c7-be62-a6f974f142a1" providerId="ADAL" clId="{70242063-7AC6-4AF4-B5B1-8616243F0108}" dt="2024-11-26T11:17:40.502" v="2407" actId="27803"/>
          <ac:spMkLst>
            <pc:docMk/>
            <pc:sldMk cId="33592256" sldId="331"/>
            <ac:spMk id="125" creationId="{A5CFF356-F5A4-FE0A-A456-331DDE3B15B6}"/>
          </ac:spMkLst>
        </pc:spChg>
        <pc:spChg chg="mod">
          <ac:chgData name="Ye, Bo /CN/EXT" userId="7b005e9d-1289-41c7-be62-a6f974f142a1" providerId="ADAL" clId="{70242063-7AC6-4AF4-B5B1-8616243F0108}" dt="2024-11-26T11:17:40.502" v="2407" actId="27803"/>
          <ac:spMkLst>
            <pc:docMk/>
            <pc:sldMk cId="33592256" sldId="331"/>
            <ac:spMk id="126" creationId="{14CF7525-6109-FFC5-C389-598B87BAAF24}"/>
          </ac:spMkLst>
        </pc:spChg>
        <pc:spChg chg="mod">
          <ac:chgData name="Ye, Bo /CN/EXT" userId="7b005e9d-1289-41c7-be62-a6f974f142a1" providerId="ADAL" clId="{70242063-7AC6-4AF4-B5B1-8616243F0108}" dt="2024-11-26T11:17:40.502" v="2407" actId="27803"/>
          <ac:spMkLst>
            <pc:docMk/>
            <pc:sldMk cId="33592256" sldId="331"/>
            <ac:spMk id="127" creationId="{C7B2A4A1-4904-5F9C-1A49-7E43AE899B4E}"/>
          </ac:spMkLst>
        </pc:spChg>
        <pc:spChg chg="mod">
          <ac:chgData name="Ye, Bo /CN/EXT" userId="7b005e9d-1289-41c7-be62-a6f974f142a1" providerId="ADAL" clId="{70242063-7AC6-4AF4-B5B1-8616243F0108}" dt="2024-11-26T11:17:40.502" v="2407" actId="27803"/>
          <ac:spMkLst>
            <pc:docMk/>
            <pc:sldMk cId="33592256" sldId="331"/>
            <ac:spMk id="128" creationId="{51535E8D-ACB1-FCF9-03D2-C8D52A47CB29}"/>
          </ac:spMkLst>
        </pc:spChg>
        <pc:spChg chg="mod">
          <ac:chgData name="Ye, Bo /CN/EXT" userId="7b005e9d-1289-41c7-be62-a6f974f142a1" providerId="ADAL" clId="{70242063-7AC6-4AF4-B5B1-8616243F0108}" dt="2024-11-26T11:17:40.502" v="2407" actId="27803"/>
          <ac:spMkLst>
            <pc:docMk/>
            <pc:sldMk cId="33592256" sldId="331"/>
            <ac:spMk id="129" creationId="{B416A753-25C5-C818-9620-2B68D2DE4B55}"/>
          </ac:spMkLst>
        </pc:spChg>
        <pc:spChg chg="mod">
          <ac:chgData name="Ye, Bo /CN/EXT" userId="7b005e9d-1289-41c7-be62-a6f974f142a1" providerId="ADAL" clId="{70242063-7AC6-4AF4-B5B1-8616243F0108}" dt="2024-11-26T11:17:40.502" v="2407" actId="27803"/>
          <ac:spMkLst>
            <pc:docMk/>
            <pc:sldMk cId="33592256" sldId="331"/>
            <ac:spMk id="130" creationId="{1F9ABBF9-0226-17EA-98F1-26AA42768A89}"/>
          </ac:spMkLst>
        </pc:spChg>
        <pc:spChg chg="mod">
          <ac:chgData name="Ye, Bo /CN/EXT" userId="7b005e9d-1289-41c7-be62-a6f974f142a1" providerId="ADAL" clId="{70242063-7AC6-4AF4-B5B1-8616243F0108}" dt="2024-11-26T11:17:40.502" v="2407" actId="27803"/>
          <ac:spMkLst>
            <pc:docMk/>
            <pc:sldMk cId="33592256" sldId="331"/>
            <ac:spMk id="131" creationId="{7F3F7E82-DF7D-0318-B19E-0099C5B59DE0}"/>
          </ac:spMkLst>
        </pc:spChg>
        <pc:spChg chg="mod">
          <ac:chgData name="Ye, Bo /CN/EXT" userId="7b005e9d-1289-41c7-be62-a6f974f142a1" providerId="ADAL" clId="{70242063-7AC6-4AF4-B5B1-8616243F0108}" dt="2024-11-26T11:17:40.502" v="2407" actId="27803"/>
          <ac:spMkLst>
            <pc:docMk/>
            <pc:sldMk cId="33592256" sldId="331"/>
            <ac:spMk id="132" creationId="{8E33953E-475D-E379-ADF7-CE9C9B74953B}"/>
          </ac:spMkLst>
        </pc:spChg>
        <pc:spChg chg="mod">
          <ac:chgData name="Ye, Bo /CN/EXT" userId="7b005e9d-1289-41c7-be62-a6f974f142a1" providerId="ADAL" clId="{70242063-7AC6-4AF4-B5B1-8616243F0108}" dt="2024-11-26T11:17:40.502" v="2407" actId="27803"/>
          <ac:spMkLst>
            <pc:docMk/>
            <pc:sldMk cId="33592256" sldId="331"/>
            <ac:spMk id="133" creationId="{B17FFE2D-27D2-41C9-842E-6959FD374A3F}"/>
          </ac:spMkLst>
        </pc:spChg>
        <pc:spChg chg="mod">
          <ac:chgData name="Ye, Bo /CN/EXT" userId="7b005e9d-1289-41c7-be62-a6f974f142a1" providerId="ADAL" clId="{70242063-7AC6-4AF4-B5B1-8616243F0108}" dt="2024-11-26T11:17:40.502" v="2407" actId="27803"/>
          <ac:spMkLst>
            <pc:docMk/>
            <pc:sldMk cId="33592256" sldId="331"/>
            <ac:spMk id="134" creationId="{527270C8-2558-546E-A8EA-6624F8751D76}"/>
          </ac:spMkLst>
        </pc:spChg>
        <pc:spChg chg="mod">
          <ac:chgData name="Ye, Bo /CN/EXT" userId="7b005e9d-1289-41c7-be62-a6f974f142a1" providerId="ADAL" clId="{70242063-7AC6-4AF4-B5B1-8616243F0108}" dt="2024-11-26T11:17:40.502" v="2407" actId="27803"/>
          <ac:spMkLst>
            <pc:docMk/>
            <pc:sldMk cId="33592256" sldId="331"/>
            <ac:spMk id="135" creationId="{BD85EB45-9259-26B7-8111-71A80510E796}"/>
          </ac:spMkLst>
        </pc:spChg>
        <pc:spChg chg="mod">
          <ac:chgData name="Ye, Bo /CN/EXT" userId="7b005e9d-1289-41c7-be62-a6f974f142a1" providerId="ADAL" clId="{70242063-7AC6-4AF4-B5B1-8616243F0108}" dt="2024-11-26T11:17:40.502" v="2407" actId="27803"/>
          <ac:spMkLst>
            <pc:docMk/>
            <pc:sldMk cId="33592256" sldId="331"/>
            <ac:spMk id="136" creationId="{A858AE82-51A7-577C-2660-2A060B2BE20C}"/>
          </ac:spMkLst>
        </pc:spChg>
        <pc:spChg chg="mod">
          <ac:chgData name="Ye, Bo /CN/EXT" userId="7b005e9d-1289-41c7-be62-a6f974f142a1" providerId="ADAL" clId="{70242063-7AC6-4AF4-B5B1-8616243F0108}" dt="2024-11-26T11:17:40.502" v="2407" actId="27803"/>
          <ac:spMkLst>
            <pc:docMk/>
            <pc:sldMk cId="33592256" sldId="331"/>
            <ac:spMk id="137" creationId="{9B290D48-7FB6-C185-B8D7-4FFA194F5ADB}"/>
          </ac:spMkLst>
        </pc:spChg>
        <pc:spChg chg="mod">
          <ac:chgData name="Ye, Bo /CN/EXT" userId="7b005e9d-1289-41c7-be62-a6f974f142a1" providerId="ADAL" clId="{70242063-7AC6-4AF4-B5B1-8616243F0108}" dt="2024-11-26T11:17:40.502" v="2407" actId="27803"/>
          <ac:spMkLst>
            <pc:docMk/>
            <pc:sldMk cId="33592256" sldId="331"/>
            <ac:spMk id="138" creationId="{ACA05F62-FC6C-F448-96B5-667E4ED1BC08}"/>
          </ac:spMkLst>
        </pc:spChg>
        <pc:spChg chg="mod">
          <ac:chgData name="Ye, Bo /CN/EXT" userId="7b005e9d-1289-41c7-be62-a6f974f142a1" providerId="ADAL" clId="{70242063-7AC6-4AF4-B5B1-8616243F0108}" dt="2024-11-26T11:17:40.502" v="2407" actId="27803"/>
          <ac:spMkLst>
            <pc:docMk/>
            <pc:sldMk cId="33592256" sldId="331"/>
            <ac:spMk id="139" creationId="{8AF1E025-3697-A496-D593-BF541B0E59D4}"/>
          </ac:spMkLst>
        </pc:spChg>
        <pc:spChg chg="mod">
          <ac:chgData name="Ye, Bo /CN/EXT" userId="7b005e9d-1289-41c7-be62-a6f974f142a1" providerId="ADAL" clId="{70242063-7AC6-4AF4-B5B1-8616243F0108}" dt="2024-11-26T11:17:40.502" v="2407" actId="27803"/>
          <ac:spMkLst>
            <pc:docMk/>
            <pc:sldMk cId="33592256" sldId="331"/>
            <ac:spMk id="140" creationId="{73F4C615-DF96-B866-5E3C-E67085C85142}"/>
          </ac:spMkLst>
        </pc:spChg>
        <pc:spChg chg="mod">
          <ac:chgData name="Ye, Bo /CN/EXT" userId="7b005e9d-1289-41c7-be62-a6f974f142a1" providerId="ADAL" clId="{70242063-7AC6-4AF4-B5B1-8616243F0108}" dt="2024-11-26T11:17:40.502" v="2407" actId="27803"/>
          <ac:spMkLst>
            <pc:docMk/>
            <pc:sldMk cId="33592256" sldId="331"/>
            <ac:spMk id="141" creationId="{D242E454-405C-3092-F1EF-0D10C7640743}"/>
          </ac:spMkLst>
        </pc:spChg>
        <pc:spChg chg="mod">
          <ac:chgData name="Ye, Bo /CN/EXT" userId="7b005e9d-1289-41c7-be62-a6f974f142a1" providerId="ADAL" clId="{70242063-7AC6-4AF4-B5B1-8616243F0108}" dt="2024-11-26T11:17:40.502" v="2407" actId="27803"/>
          <ac:spMkLst>
            <pc:docMk/>
            <pc:sldMk cId="33592256" sldId="331"/>
            <ac:spMk id="142" creationId="{D2A289B0-80CA-8D93-432F-DA4C3B834E29}"/>
          </ac:spMkLst>
        </pc:spChg>
        <pc:spChg chg="mod">
          <ac:chgData name="Ye, Bo /CN/EXT" userId="7b005e9d-1289-41c7-be62-a6f974f142a1" providerId="ADAL" clId="{70242063-7AC6-4AF4-B5B1-8616243F0108}" dt="2024-11-26T11:17:40.502" v="2407" actId="27803"/>
          <ac:spMkLst>
            <pc:docMk/>
            <pc:sldMk cId="33592256" sldId="331"/>
            <ac:spMk id="143" creationId="{648E4FA0-6F1F-9D99-2AA0-E158C82ACCE4}"/>
          </ac:spMkLst>
        </pc:spChg>
        <pc:spChg chg="mod">
          <ac:chgData name="Ye, Bo /CN/EXT" userId="7b005e9d-1289-41c7-be62-a6f974f142a1" providerId="ADAL" clId="{70242063-7AC6-4AF4-B5B1-8616243F0108}" dt="2024-11-26T11:17:40.502" v="2407" actId="27803"/>
          <ac:spMkLst>
            <pc:docMk/>
            <pc:sldMk cId="33592256" sldId="331"/>
            <ac:spMk id="144" creationId="{F661FAAE-96B3-9915-53C0-4FFAB0388C0B}"/>
          </ac:spMkLst>
        </pc:spChg>
        <pc:spChg chg="mod">
          <ac:chgData name="Ye, Bo /CN/EXT" userId="7b005e9d-1289-41c7-be62-a6f974f142a1" providerId="ADAL" clId="{70242063-7AC6-4AF4-B5B1-8616243F0108}" dt="2024-11-26T11:17:40.502" v="2407" actId="27803"/>
          <ac:spMkLst>
            <pc:docMk/>
            <pc:sldMk cId="33592256" sldId="331"/>
            <ac:spMk id="145" creationId="{9D621440-61A3-C85E-D4FB-486D0D1AB1BF}"/>
          </ac:spMkLst>
        </pc:spChg>
        <pc:spChg chg="mod">
          <ac:chgData name="Ye, Bo /CN/EXT" userId="7b005e9d-1289-41c7-be62-a6f974f142a1" providerId="ADAL" clId="{70242063-7AC6-4AF4-B5B1-8616243F0108}" dt="2024-11-26T11:17:40.502" v="2407" actId="27803"/>
          <ac:spMkLst>
            <pc:docMk/>
            <pc:sldMk cId="33592256" sldId="331"/>
            <ac:spMk id="146" creationId="{167107A4-45D0-44C3-4272-650DFCB3DF45}"/>
          </ac:spMkLst>
        </pc:spChg>
        <pc:spChg chg="mod">
          <ac:chgData name="Ye, Bo /CN/EXT" userId="7b005e9d-1289-41c7-be62-a6f974f142a1" providerId="ADAL" clId="{70242063-7AC6-4AF4-B5B1-8616243F0108}" dt="2024-11-26T11:17:40.502" v="2407" actId="27803"/>
          <ac:spMkLst>
            <pc:docMk/>
            <pc:sldMk cId="33592256" sldId="331"/>
            <ac:spMk id="147" creationId="{8DDEB3CA-13E5-03DD-8B38-E1B5A4F34C2E}"/>
          </ac:spMkLst>
        </pc:spChg>
        <pc:spChg chg="mod">
          <ac:chgData name="Ye, Bo /CN/EXT" userId="7b005e9d-1289-41c7-be62-a6f974f142a1" providerId="ADAL" clId="{70242063-7AC6-4AF4-B5B1-8616243F0108}" dt="2024-11-26T11:17:40.502" v="2407" actId="27803"/>
          <ac:spMkLst>
            <pc:docMk/>
            <pc:sldMk cId="33592256" sldId="331"/>
            <ac:spMk id="148" creationId="{C156AEC0-7779-A64D-D4AD-0E5A55F23CE1}"/>
          </ac:spMkLst>
        </pc:spChg>
        <pc:spChg chg="mod">
          <ac:chgData name="Ye, Bo /CN/EXT" userId="7b005e9d-1289-41c7-be62-a6f974f142a1" providerId="ADAL" clId="{70242063-7AC6-4AF4-B5B1-8616243F0108}" dt="2024-11-26T11:17:40.502" v="2407" actId="27803"/>
          <ac:spMkLst>
            <pc:docMk/>
            <pc:sldMk cId="33592256" sldId="331"/>
            <ac:spMk id="149" creationId="{4AC6E5B7-1D31-4A1F-3398-44DA4BDD2EBB}"/>
          </ac:spMkLst>
        </pc:spChg>
        <pc:spChg chg="mod">
          <ac:chgData name="Ye, Bo /CN/EXT" userId="7b005e9d-1289-41c7-be62-a6f974f142a1" providerId="ADAL" clId="{70242063-7AC6-4AF4-B5B1-8616243F0108}" dt="2024-11-26T11:17:40.502" v="2407" actId="27803"/>
          <ac:spMkLst>
            <pc:docMk/>
            <pc:sldMk cId="33592256" sldId="331"/>
            <ac:spMk id="150" creationId="{08B7846F-155F-EA2A-6CBC-D274099AC38E}"/>
          </ac:spMkLst>
        </pc:spChg>
        <pc:spChg chg="mod">
          <ac:chgData name="Ye, Bo /CN/EXT" userId="7b005e9d-1289-41c7-be62-a6f974f142a1" providerId="ADAL" clId="{70242063-7AC6-4AF4-B5B1-8616243F0108}" dt="2024-11-26T11:17:40.502" v="2407" actId="27803"/>
          <ac:spMkLst>
            <pc:docMk/>
            <pc:sldMk cId="33592256" sldId="331"/>
            <ac:spMk id="151" creationId="{1C4D6F08-C384-3FEE-2366-2A67AA2535B3}"/>
          </ac:spMkLst>
        </pc:spChg>
        <pc:spChg chg="mod">
          <ac:chgData name="Ye, Bo /CN/EXT" userId="7b005e9d-1289-41c7-be62-a6f974f142a1" providerId="ADAL" clId="{70242063-7AC6-4AF4-B5B1-8616243F0108}" dt="2024-11-26T11:17:40.502" v="2407" actId="27803"/>
          <ac:spMkLst>
            <pc:docMk/>
            <pc:sldMk cId="33592256" sldId="331"/>
            <ac:spMk id="152" creationId="{EDD834CD-D191-2A91-0F45-4700C419E595}"/>
          </ac:spMkLst>
        </pc:spChg>
        <pc:spChg chg="mod">
          <ac:chgData name="Ye, Bo /CN/EXT" userId="7b005e9d-1289-41c7-be62-a6f974f142a1" providerId="ADAL" clId="{70242063-7AC6-4AF4-B5B1-8616243F0108}" dt="2024-11-26T11:17:40.502" v="2407" actId="27803"/>
          <ac:spMkLst>
            <pc:docMk/>
            <pc:sldMk cId="33592256" sldId="331"/>
            <ac:spMk id="153" creationId="{FF213282-BEC6-6A8D-7899-ADB8EF03071C}"/>
          </ac:spMkLst>
        </pc:spChg>
        <pc:spChg chg="mod">
          <ac:chgData name="Ye, Bo /CN/EXT" userId="7b005e9d-1289-41c7-be62-a6f974f142a1" providerId="ADAL" clId="{70242063-7AC6-4AF4-B5B1-8616243F0108}" dt="2024-11-26T11:17:40.502" v="2407" actId="27803"/>
          <ac:spMkLst>
            <pc:docMk/>
            <pc:sldMk cId="33592256" sldId="331"/>
            <ac:spMk id="154" creationId="{96DCA09A-2574-1A6F-974D-9A558BE12CC3}"/>
          </ac:spMkLst>
        </pc:spChg>
        <pc:spChg chg="mod">
          <ac:chgData name="Ye, Bo /CN/EXT" userId="7b005e9d-1289-41c7-be62-a6f974f142a1" providerId="ADAL" clId="{70242063-7AC6-4AF4-B5B1-8616243F0108}" dt="2024-11-26T11:17:40.502" v="2407" actId="27803"/>
          <ac:spMkLst>
            <pc:docMk/>
            <pc:sldMk cId="33592256" sldId="331"/>
            <ac:spMk id="155" creationId="{1974F6C5-17D3-5F0B-51C6-86F871E23BB6}"/>
          </ac:spMkLst>
        </pc:spChg>
        <pc:spChg chg="mod">
          <ac:chgData name="Ye, Bo /CN/EXT" userId="7b005e9d-1289-41c7-be62-a6f974f142a1" providerId="ADAL" clId="{70242063-7AC6-4AF4-B5B1-8616243F0108}" dt="2024-11-26T11:17:40.502" v="2407" actId="27803"/>
          <ac:spMkLst>
            <pc:docMk/>
            <pc:sldMk cId="33592256" sldId="331"/>
            <ac:spMk id="156" creationId="{A78EDBF1-B4C4-FCD6-D4F3-B0B01D949908}"/>
          </ac:spMkLst>
        </pc:spChg>
        <pc:spChg chg="mod">
          <ac:chgData name="Ye, Bo /CN/EXT" userId="7b005e9d-1289-41c7-be62-a6f974f142a1" providerId="ADAL" clId="{70242063-7AC6-4AF4-B5B1-8616243F0108}" dt="2024-11-26T11:17:40.502" v="2407" actId="27803"/>
          <ac:spMkLst>
            <pc:docMk/>
            <pc:sldMk cId="33592256" sldId="331"/>
            <ac:spMk id="157" creationId="{E60DDFB6-A72E-5692-F07D-12D10839D963}"/>
          </ac:spMkLst>
        </pc:spChg>
        <pc:spChg chg="mod">
          <ac:chgData name="Ye, Bo /CN/EXT" userId="7b005e9d-1289-41c7-be62-a6f974f142a1" providerId="ADAL" clId="{70242063-7AC6-4AF4-B5B1-8616243F0108}" dt="2024-11-26T11:17:40.502" v="2407" actId="27803"/>
          <ac:spMkLst>
            <pc:docMk/>
            <pc:sldMk cId="33592256" sldId="331"/>
            <ac:spMk id="158" creationId="{8BDEC787-A984-0FA4-DE82-94F27AE01855}"/>
          </ac:spMkLst>
        </pc:spChg>
        <pc:spChg chg="mod">
          <ac:chgData name="Ye, Bo /CN/EXT" userId="7b005e9d-1289-41c7-be62-a6f974f142a1" providerId="ADAL" clId="{70242063-7AC6-4AF4-B5B1-8616243F0108}" dt="2024-11-26T11:17:40.502" v="2407" actId="27803"/>
          <ac:spMkLst>
            <pc:docMk/>
            <pc:sldMk cId="33592256" sldId="331"/>
            <ac:spMk id="159" creationId="{5D766051-BBF8-0D86-E1EF-340ECCB0F5D8}"/>
          </ac:spMkLst>
        </pc:spChg>
        <pc:spChg chg="mod">
          <ac:chgData name="Ye, Bo /CN/EXT" userId="7b005e9d-1289-41c7-be62-a6f974f142a1" providerId="ADAL" clId="{70242063-7AC6-4AF4-B5B1-8616243F0108}" dt="2024-11-26T11:17:40.502" v="2407" actId="27803"/>
          <ac:spMkLst>
            <pc:docMk/>
            <pc:sldMk cId="33592256" sldId="331"/>
            <ac:spMk id="160" creationId="{EC61F5DF-8247-00C4-2056-0B9BF3ACC4DD}"/>
          </ac:spMkLst>
        </pc:spChg>
        <pc:spChg chg="mod">
          <ac:chgData name="Ye, Bo /CN/EXT" userId="7b005e9d-1289-41c7-be62-a6f974f142a1" providerId="ADAL" clId="{70242063-7AC6-4AF4-B5B1-8616243F0108}" dt="2024-11-26T11:17:40.502" v="2407" actId="27803"/>
          <ac:spMkLst>
            <pc:docMk/>
            <pc:sldMk cId="33592256" sldId="331"/>
            <ac:spMk id="161" creationId="{5EC2A71A-9D64-0524-EAD5-C4CA54898F68}"/>
          </ac:spMkLst>
        </pc:spChg>
        <pc:spChg chg="mod">
          <ac:chgData name="Ye, Bo /CN/EXT" userId="7b005e9d-1289-41c7-be62-a6f974f142a1" providerId="ADAL" clId="{70242063-7AC6-4AF4-B5B1-8616243F0108}" dt="2024-11-26T11:17:40.502" v="2407" actId="27803"/>
          <ac:spMkLst>
            <pc:docMk/>
            <pc:sldMk cId="33592256" sldId="331"/>
            <ac:spMk id="162" creationId="{31F98B8E-640A-F8F5-ED4E-F36A4B9594B1}"/>
          </ac:spMkLst>
        </pc:spChg>
        <pc:spChg chg="mod">
          <ac:chgData name="Ye, Bo /CN/EXT" userId="7b005e9d-1289-41c7-be62-a6f974f142a1" providerId="ADAL" clId="{70242063-7AC6-4AF4-B5B1-8616243F0108}" dt="2024-11-26T11:17:40.502" v="2407" actId="27803"/>
          <ac:spMkLst>
            <pc:docMk/>
            <pc:sldMk cId="33592256" sldId="331"/>
            <ac:spMk id="163" creationId="{4CC55E36-E8F5-97F7-3349-B30EB14DECC8}"/>
          </ac:spMkLst>
        </pc:spChg>
        <pc:spChg chg="mod">
          <ac:chgData name="Ye, Bo /CN/EXT" userId="7b005e9d-1289-41c7-be62-a6f974f142a1" providerId="ADAL" clId="{70242063-7AC6-4AF4-B5B1-8616243F0108}" dt="2024-11-26T11:17:40.502" v="2407" actId="27803"/>
          <ac:spMkLst>
            <pc:docMk/>
            <pc:sldMk cId="33592256" sldId="331"/>
            <ac:spMk id="164" creationId="{3617E061-05B0-F6D0-7DFD-10F317330A88}"/>
          </ac:spMkLst>
        </pc:spChg>
        <pc:spChg chg="mod">
          <ac:chgData name="Ye, Bo /CN/EXT" userId="7b005e9d-1289-41c7-be62-a6f974f142a1" providerId="ADAL" clId="{70242063-7AC6-4AF4-B5B1-8616243F0108}" dt="2024-11-26T11:17:40.502" v="2407" actId="27803"/>
          <ac:spMkLst>
            <pc:docMk/>
            <pc:sldMk cId="33592256" sldId="331"/>
            <ac:spMk id="165" creationId="{C904F9EC-40A6-6B73-DD41-8CAB1DB29C83}"/>
          </ac:spMkLst>
        </pc:spChg>
        <pc:spChg chg="mod">
          <ac:chgData name="Ye, Bo /CN/EXT" userId="7b005e9d-1289-41c7-be62-a6f974f142a1" providerId="ADAL" clId="{70242063-7AC6-4AF4-B5B1-8616243F0108}" dt="2024-11-26T11:17:40.502" v="2407" actId="27803"/>
          <ac:spMkLst>
            <pc:docMk/>
            <pc:sldMk cId="33592256" sldId="331"/>
            <ac:spMk id="166" creationId="{9388A1AE-928B-FE07-49A9-42677213F53A}"/>
          </ac:spMkLst>
        </pc:spChg>
        <pc:spChg chg="mod">
          <ac:chgData name="Ye, Bo /CN/EXT" userId="7b005e9d-1289-41c7-be62-a6f974f142a1" providerId="ADAL" clId="{70242063-7AC6-4AF4-B5B1-8616243F0108}" dt="2024-11-26T11:17:40.502" v="2407" actId="27803"/>
          <ac:spMkLst>
            <pc:docMk/>
            <pc:sldMk cId="33592256" sldId="331"/>
            <ac:spMk id="167" creationId="{E3EA11A7-117C-CC2F-9681-6E0D45CCCA49}"/>
          </ac:spMkLst>
        </pc:spChg>
        <pc:spChg chg="mod">
          <ac:chgData name="Ye, Bo /CN/EXT" userId="7b005e9d-1289-41c7-be62-a6f974f142a1" providerId="ADAL" clId="{70242063-7AC6-4AF4-B5B1-8616243F0108}" dt="2024-11-26T11:17:40.502" v="2407" actId="27803"/>
          <ac:spMkLst>
            <pc:docMk/>
            <pc:sldMk cId="33592256" sldId="331"/>
            <ac:spMk id="168" creationId="{C51B2956-8829-9641-2F4D-00836C77217B}"/>
          </ac:spMkLst>
        </pc:spChg>
        <pc:spChg chg="mod">
          <ac:chgData name="Ye, Bo /CN/EXT" userId="7b005e9d-1289-41c7-be62-a6f974f142a1" providerId="ADAL" clId="{70242063-7AC6-4AF4-B5B1-8616243F0108}" dt="2024-11-26T11:17:40.502" v="2407" actId="27803"/>
          <ac:spMkLst>
            <pc:docMk/>
            <pc:sldMk cId="33592256" sldId="331"/>
            <ac:spMk id="169" creationId="{A7C30426-6265-882D-392B-90053D89F4E9}"/>
          </ac:spMkLst>
        </pc:spChg>
        <pc:spChg chg="mod">
          <ac:chgData name="Ye, Bo /CN/EXT" userId="7b005e9d-1289-41c7-be62-a6f974f142a1" providerId="ADAL" clId="{70242063-7AC6-4AF4-B5B1-8616243F0108}" dt="2024-11-26T11:17:40.502" v="2407" actId="27803"/>
          <ac:spMkLst>
            <pc:docMk/>
            <pc:sldMk cId="33592256" sldId="331"/>
            <ac:spMk id="170" creationId="{D782AB2F-79E5-A49A-83C5-EFAE46FDE590}"/>
          </ac:spMkLst>
        </pc:spChg>
        <pc:spChg chg="mod">
          <ac:chgData name="Ye, Bo /CN/EXT" userId="7b005e9d-1289-41c7-be62-a6f974f142a1" providerId="ADAL" clId="{70242063-7AC6-4AF4-B5B1-8616243F0108}" dt="2024-11-26T11:17:40.502" v="2407" actId="27803"/>
          <ac:spMkLst>
            <pc:docMk/>
            <pc:sldMk cId="33592256" sldId="331"/>
            <ac:spMk id="171" creationId="{C61C9595-C5BF-1145-6D85-82FBFD41BC70}"/>
          </ac:spMkLst>
        </pc:spChg>
        <pc:spChg chg="mod">
          <ac:chgData name="Ye, Bo /CN/EXT" userId="7b005e9d-1289-41c7-be62-a6f974f142a1" providerId="ADAL" clId="{70242063-7AC6-4AF4-B5B1-8616243F0108}" dt="2024-11-26T11:17:40.502" v="2407" actId="27803"/>
          <ac:spMkLst>
            <pc:docMk/>
            <pc:sldMk cId="33592256" sldId="331"/>
            <ac:spMk id="172" creationId="{2078278D-D730-FDCA-4D11-8F23E6681FEE}"/>
          </ac:spMkLst>
        </pc:spChg>
        <pc:spChg chg="mod">
          <ac:chgData name="Ye, Bo /CN/EXT" userId="7b005e9d-1289-41c7-be62-a6f974f142a1" providerId="ADAL" clId="{70242063-7AC6-4AF4-B5B1-8616243F0108}" dt="2024-11-26T11:17:40.502" v="2407" actId="27803"/>
          <ac:spMkLst>
            <pc:docMk/>
            <pc:sldMk cId="33592256" sldId="331"/>
            <ac:spMk id="173" creationId="{35BE7621-EBEF-2845-AD06-4A2FC07746AC}"/>
          </ac:spMkLst>
        </pc:spChg>
        <pc:spChg chg="mod">
          <ac:chgData name="Ye, Bo /CN/EXT" userId="7b005e9d-1289-41c7-be62-a6f974f142a1" providerId="ADAL" clId="{70242063-7AC6-4AF4-B5B1-8616243F0108}" dt="2024-11-26T11:17:40.502" v="2407" actId="27803"/>
          <ac:spMkLst>
            <pc:docMk/>
            <pc:sldMk cId="33592256" sldId="331"/>
            <ac:spMk id="174" creationId="{71F8F464-1E52-EE30-2C90-40BA3FDF942C}"/>
          </ac:spMkLst>
        </pc:spChg>
        <pc:spChg chg="mod">
          <ac:chgData name="Ye, Bo /CN/EXT" userId="7b005e9d-1289-41c7-be62-a6f974f142a1" providerId="ADAL" clId="{70242063-7AC6-4AF4-B5B1-8616243F0108}" dt="2024-11-26T11:17:40.502" v="2407" actId="27803"/>
          <ac:spMkLst>
            <pc:docMk/>
            <pc:sldMk cId="33592256" sldId="331"/>
            <ac:spMk id="175" creationId="{D1DAC209-82B0-0667-BA7B-CA7676C32F84}"/>
          </ac:spMkLst>
        </pc:spChg>
        <pc:spChg chg="mod">
          <ac:chgData name="Ye, Bo /CN/EXT" userId="7b005e9d-1289-41c7-be62-a6f974f142a1" providerId="ADAL" clId="{70242063-7AC6-4AF4-B5B1-8616243F0108}" dt="2024-11-26T11:17:40.502" v="2407" actId="27803"/>
          <ac:spMkLst>
            <pc:docMk/>
            <pc:sldMk cId="33592256" sldId="331"/>
            <ac:spMk id="176" creationId="{7A1DBFCF-044E-EECA-C4AB-CF6BD8CD65CD}"/>
          </ac:spMkLst>
        </pc:spChg>
        <pc:spChg chg="mod">
          <ac:chgData name="Ye, Bo /CN/EXT" userId="7b005e9d-1289-41c7-be62-a6f974f142a1" providerId="ADAL" clId="{70242063-7AC6-4AF4-B5B1-8616243F0108}" dt="2024-11-26T11:17:40.502" v="2407" actId="27803"/>
          <ac:spMkLst>
            <pc:docMk/>
            <pc:sldMk cId="33592256" sldId="331"/>
            <ac:spMk id="177" creationId="{0AD26409-AAD2-52BB-726C-9FA2E38726E8}"/>
          </ac:spMkLst>
        </pc:spChg>
        <pc:spChg chg="mod">
          <ac:chgData name="Ye, Bo /CN/EXT" userId="7b005e9d-1289-41c7-be62-a6f974f142a1" providerId="ADAL" clId="{70242063-7AC6-4AF4-B5B1-8616243F0108}" dt="2024-11-26T11:17:40.502" v="2407" actId="27803"/>
          <ac:spMkLst>
            <pc:docMk/>
            <pc:sldMk cId="33592256" sldId="331"/>
            <ac:spMk id="178" creationId="{9E997229-337A-E42D-C759-8F095EE6B426}"/>
          </ac:spMkLst>
        </pc:spChg>
        <pc:spChg chg="mod">
          <ac:chgData name="Ye, Bo /CN/EXT" userId="7b005e9d-1289-41c7-be62-a6f974f142a1" providerId="ADAL" clId="{70242063-7AC6-4AF4-B5B1-8616243F0108}" dt="2024-11-26T11:17:40.502" v="2407" actId="27803"/>
          <ac:spMkLst>
            <pc:docMk/>
            <pc:sldMk cId="33592256" sldId="331"/>
            <ac:spMk id="179" creationId="{67F9AAD5-2450-8D94-6EEA-6A7DEE372C67}"/>
          </ac:spMkLst>
        </pc:spChg>
        <pc:spChg chg="mod">
          <ac:chgData name="Ye, Bo /CN/EXT" userId="7b005e9d-1289-41c7-be62-a6f974f142a1" providerId="ADAL" clId="{70242063-7AC6-4AF4-B5B1-8616243F0108}" dt="2024-11-26T11:17:40.502" v="2407" actId="27803"/>
          <ac:spMkLst>
            <pc:docMk/>
            <pc:sldMk cId="33592256" sldId="331"/>
            <ac:spMk id="180" creationId="{4232D048-C0D1-B402-FA2C-C81015E2708A}"/>
          </ac:spMkLst>
        </pc:spChg>
        <pc:spChg chg="mod">
          <ac:chgData name="Ye, Bo /CN/EXT" userId="7b005e9d-1289-41c7-be62-a6f974f142a1" providerId="ADAL" clId="{70242063-7AC6-4AF4-B5B1-8616243F0108}" dt="2024-11-26T11:17:40.502" v="2407" actId="27803"/>
          <ac:spMkLst>
            <pc:docMk/>
            <pc:sldMk cId="33592256" sldId="331"/>
            <ac:spMk id="181" creationId="{BE4D6324-D6B2-A623-1410-5BD64D54BC7A}"/>
          </ac:spMkLst>
        </pc:spChg>
        <pc:spChg chg="mod">
          <ac:chgData name="Ye, Bo /CN/EXT" userId="7b005e9d-1289-41c7-be62-a6f974f142a1" providerId="ADAL" clId="{70242063-7AC6-4AF4-B5B1-8616243F0108}" dt="2024-11-26T11:17:40.502" v="2407" actId="27803"/>
          <ac:spMkLst>
            <pc:docMk/>
            <pc:sldMk cId="33592256" sldId="331"/>
            <ac:spMk id="182" creationId="{753BDA08-33CC-A6B4-53D1-A354C47AFC38}"/>
          </ac:spMkLst>
        </pc:spChg>
        <pc:spChg chg="mod">
          <ac:chgData name="Ye, Bo /CN/EXT" userId="7b005e9d-1289-41c7-be62-a6f974f142a1" providerId="ADAL" clId="{70242063-7AC6-4AF4-B5B1-8616243F0108}" dt="2024-11-26T11:17:40.502" v="2407" actId="27803"/>
          <ac:spMkLst>
            <pc:docMk/>
            <pc:sldMk cId="33592256" sldId="331"/>
            <ac:spMk id="183" creationId="{607C7B3B-5524-CA8F-734B-0939CBED5C47}"/>
          </ac:spMkLst>
        </pc:spChg>
        <pc:spChg chg="mod">
          <ac:chgData name="Ye, Bo /CN/EXT" userId="7b005e9d-1289-41c7-be62-a6f974f142a1" providerId="ADAL" clId="{70242063-7AC6-4AF4-B5B1-8616243F0108}" dt="2024-11-26T11:17:40.502" v="2407" actId="27803"/>
          <ac:spMkLst>
            <pc:docMk/>
            <pc:sldMk cId="33592256" sldId="331"/>
            <ac:spMk id="184" creationId="{56F5F83E-ECF1-62E0-254E-B577D1D0EA15}"/>
          </ac:spMkLst>
        </pc:spChg>
        <pc:spChg chg="mod">
          <ac:chgData name="Ye, Bo /CN/EXT" userId="7b005e9d-1289-41c7-be62-a6f974f142a1" providerId="ADAL" clId="{70242063-7AC6-4AF4-B5B1-8616243F0108}" dt="2024-11-26T11:17:40.502" v="2407" actId="27803"/>
          <ac:spMkLst>
            <pc:docMk/>
            <pc:sldMk cId="33592256" sldId="331"/>
            <ac:spMk id="185" creationId="{C009085A-9D14-101B-D08D-D47EC0F34771}"/>
          </ac:spMkLst>
        </pc:spChg>
        <pc:spChg chg="mod">
          <ac:chgData name="Ye, Bo /CN/EXT" userId="7b005e9d-1289-41c7-be62-a6f974f142a1" providerId="ADAL" clId="{70242063-7AC6-4AF4-B5B1-8616243F0108}" dt="2024-11-26T11:17:40.502" v="2407" actId="27803"/>
          <ac:spMkLst>
            <pc:docMk/>
            <pc:sldMk cId="33592256" sldId="331"/>
            <ac:spMk id="186" creationId="{1C66EC35-8EA5-951A-2A1F-B8C71F373B8D}"/>
          </ac:spMkLst>
        </pc:spChg>
        <pc:spChg chg="mod">
          <ac:chgData name="Ye, Bo /CN/EXT" userId="7b005e9d-1289-41c7-be62-a6f974f142a1" providerId="ADAL" clId="{70242063-7AC6-4AF4-B5B1-8616243F0108}" dt="2024-11-26T11:17:40.502" v="2407" actId="27803"/>
          <ac:spMkLst>
            <pc:docMk/>
            <pc:sldMk cId="33592256" sldId="331"/>
            <ac:spMk id="187" creationId="{54CE8DDC-BA8D-8560-D13B-324754D167B3}"/>
          </ac:spMkLst>
        </pc:spChg>
        <pc:spChg chg="mod">
          <ac:chgData name="Ye, Bo /CN/EXT" userId="7b005e9d-1289-41c7-be62-a6f974f142a1" providerId="ADAL" clId="{70242063-7AC6-4AF4-B5B1-8616243F0108}" dt="2024-11-26T11:17:40.502" v="2407" actId="27803"/>
          <ac:spMkLst>
            <pc:docMk/>
            <pc:sldMk cId="33592256" sldId="331"/>
            <ac:spMk id="188" creationId="{AF4B39A5-133E-8A03-29AC-540358DC348B}"/>
          </ac:spMkLst>
        </pc:spChg>
        <pc:spChg chg="mod">
          <ac:chgData name="Ye, Bo /CN/EXT" userId="7b005e9d-1289-41c7-be62-a6f974f142a1" providerId="ADAL" clId="{70242063-7AC6-4AF4-B5B1-8616243F0108}" dt="2024-11-26T11:17:40.502" v="2407" actId="27803"/>
          <ac:spMkLst>
            <pc:docMk/>
            <pc:sldMk cId="33592256" sldId="331"/>
            <ac:spMk id="189" creationId="{38EAA7AB-654C-3159-6AAB-79F71BFB0726}"/>
          </ac:spMkLst>
        </pc:spChg>
        <pc:spChg chg="mod">
          <ac:chgData name="Ye, Bo /CN/EXT" userId="7b005e9d-1289-41c7-be62-a6f974f142a1" providerId="ADAL" clId="{70242063-7AC6-4AF4-B5B1-8616243F0108}" dt="2024-11-26T11:17:40.502" v="2407" actId="27803"/>
          <ac:spMkLst>
            <pc:docMk/>
            <pc:sldMk cId="33592256" sldId="331"/>
            <ac:spMk id="190" creationId="{CF524B1B-124A-7EC9-0744-1C0C4FDE7209}"/>
          </ac:spMkLst>
        </pc:spChg>
        <pc:spChg chg="mod">
          <ac:chgData name="Ye, Bo /CN/EXT" userId="7b005e9d-1289-41c7-be62-a6f974f142a1" providerId="ADAL" clId="{70242063-7AC6-4AF4-B5B1-8616243F0108}" dt="2024-11-26T11:17:40.502" v="2407" actId="27803"/>
          <ac:spMkLst>
            <pc:docMk/>
            <pc:sldMk cId="33592256" sldId="331"/>
            <ac:spMk id="191" creationId="{502D1EA0-A807-8578-3BE6-B865E3D54093}"/>
          </ac:spMkLst>
        </pc:spChg>
        <pc:spChg chg="mod">
          <ac:chgData name="Ye, Bo /CN/EXT" userId="7b005e9d-1289-41c7-be62-a6f974f142a1" providerId="ADAL" clId="{70242063-7AC6-4AF4-B5B1-8616243F0108}" dt="2024-11-26T11:17:40.502" v="2407" actId="27803"/>
          <ac:spMkLst>
            <pc:docMk/>
            <pc:sldMk cId="33592256" sldId="331"/>
            <ac:spMk id="192" creationId="{0AAFA977-5A7B-D8D8-AB5B-F53E2E857413}"/>
          </ac:spMkLst>
        </pc:spChg>
        <pc:spChg chg="mod">
          <ac:chgData name="Ye, Bo /CN/EXT" userId="7b005e9d-1289-41c7-be62-a6f974f142a1" providerId="ADAL" clId="{70242063-7AC6-4AF4-B5B1-8616243F0108}" dt="2024-11-26T11:17:40.502" v="2407" actId="27803"/>
          <ac:spMkLst>
            <pc:docMk/>
            <pc:sldMk cId="33592256" sldId="331"/>
            <ac:spMk id="193" creationId="{1B2574C7-978A-9A00-1EF3-B30AF87506E1}"/>
          </ac:spMkLst>
        </pc:spChg>
        <pc:spChg chg="mod">
          <ac:chgData name="Ye, Bo /CN/EXT" userId="7b005e9d-1289-41c7-be62-a6f974f142a1" providerId="ADAL" clId="{70242063-7AC6-4AF4-B5B1-8616243F0108}" dt="2024-11-26T11:17:40.502" v="2407" actId="27803"/>
          <ac:spMkLst>
            <pc:docMk/>
            <pc:sldMk cId="33592256" sldId="331"/>
            <ac:spMk id="194" creationId="{0518CA74-FF17-FC09-4483-DBD14A811954}"/>
          </ac:spMkLst>
        </pc:spChg>
        <pc:spChg chg="mod">
          <ac:chgData name="Ye, Bo /CN/EXT" userId="7b005e9d-1289-41c7-be62-a6f974f142a1" providerId="ADAL" clId="{70242063-7AC6-4AF4-B5B1-8616243F0108}" dt="2024-11-26T11:17:40.502" v="2407" actId="27803"/>
          <ac:spMkLst>
            <pc:docMk/>
            <pc:sldMk cId="33592256" sldId="331"/>
            <ac:spMk id="195" creationId="{68B148AE-63FA-618A-9ABA-14D530D7B6AA}"/>
          </ac:spMkLst>
        </pc:spChg>
        <pc:spChg chg="mod">
          <ac:chgData name="Ye, Bo /CN/EXT" userId="7b005e9d-1289-41c7-be62-a6f974f142a1" providerId="ADAL" clId="{70242063-7AC6-4AF4-B5B1-8616243F0108}" dt="2024-11-26T11:17:40.502" v="2407" actId="27803"/>
          <ac:spMkLst>
            <pc:docMk/>
            <pc:sldMk cId="33592256" sldId="331"/>
            <ac:spMk id="196" creationId="{B27DA387-24A7-804A-170E-9EC084C2686A}"/>
          </ac:spMkLst>
        </pc:spChg>
        <pc:spChg chg="mod">
          <ac:chgData name="Ye, Bo /CN/EXT" userId="7b005e9d-1289-41c7-be62-a6f974f142a1" providerId="ADAL" clId="{70242063-7AC6-4AF4-B5B1-8616243F0108}" dt="2024-11-26T11:17:40.502" v="2407" actId="27803"/>
          <ac:spMkLst>
            <pc:docMk/>
            <pc:sldMk cId="33592256" sldId="331"/>
            <ac:spMk id="197" creationId="{F1A58F81-043F-AEF6-2FA7-448D928EBBF0}"/>
          </ac:spMkLst>
        </pc:spChg>
        <pc:spChg chg="mod">
          <ac:chgData name="Ye, Bo /CN/EXT" userId="7b005e9d-1289-41c7-be62-a6f974f142a1" providerId="ADAL" clId="{70242063-7AC6-4AF4-B5B1-8616243F0108}" dt="2024-11-26T11:17:40.502" v="2407" actId="27803"/>
          <ac:spMkLst>
            <pc:docMk/>
            <pc:sldMk cId="33592256" sldId="331"/>
            <ac:spMk id="198" creationId="{C9FE1529-3724-47CF-D819-1034E87620E3}"/>
          </ac:spMkLst>
        </pc:spChg>
        <pc:spChg chg="mod">
          <ac:chgData name="Ye, Bo /CN/EXT" userId="7b005e9d-1289-41c7-be62-a6f974f142a1" providerId="ADAL" clId="{70242063-7AC6-4AF4-B5B1-8616243F0108}" dt="2024-11-26T11:17:40.502" v="2407" actId="27803"/>
          <ac:spMkLst>
            <pc:docMk/>
            <pc:sldMk cId="33592256" sldId="331"/>
            <ac:spMk id="199" creationId="{263B79D0-2CC1-4804-D9B8-E9F8A124E92F}"/>
          </ac:spMkLst>
        </pc:spChg>
        <pc:spChg chg="mod">
          <ac:chgData name="Ye, Bo /CN/EXT" userId="7b005e9d-1289-41c7-be62-a6f974f142a1" providerId="ADAL" clId="{70242063-7AC6-4AF4-B5B1-8616243F0108}" dt="2024-11-26T11:17:40.502" v="2407" actId="27803"/>
          <ac:spMkLst>
            <pc:docMk/>
            <pc:sldMk cId="33592256" sldId="331"/>
            <ac:spMk id="200" creationId="{C7271567-1795-F31D-D436-ED09C33A07B0}"/>
          </ac:spMkLst>
        </pc:spChg>
        <pc:spChg chg="mod">
          <ac:chgData name="Ye, Bo /CN/EXT" userId="7b005e9d-1289-41c7-be62-a6f974f142a1" providerId="ADAL" clId="{70242063-7AC6-4AF4-B5B1-8616243F0108}" dt="2024-11-26T11:17:40.502" v="2407" actId="27803"/>
          <ac:spMkLst>
            <pc:docMk/>
            <pc:sldMk cId="33592256" sldId="331"/>
            <ac:spMk id="201" creationId="{A7C71BA6-D8C8-7164-CF83-6827250416A4}"/>
          </ac:spMkLst>
        </pc:spChg>
        <pc:spChg chg="mod">
          <ac:chgData name="Ye, Bo /CN/EXT" userId="7b005e9d-1289-41c7-be62-a6f974f142a1" providerId="ADAL" clId="{70242063-7AC6-4AF4-B5B1-8616243F0108}" dt="2024-11-26T11:17:40.502" v="2407" actId="27803"/>
          <ac:spMkLst>
            <pc:docMk/>
            <pc:sldMk cId="33592256" sldId="331"/>
            <ac:spMk id="202" creationId="{7BD821EB-F26B-7785-338F-33DCC719F14C}"/>
          </ac:spMkLst>
        </pc:spChg>
        <pc:spChg chg="mod">
          <ac:chgData name="Ye, Bo /CN/EXT" userId="7b005e9d-1289-41c7-be62-a6f974f142a1" providerId="ADAL" clId="{70242063-7AC6-4AF4-B5B1-8616243F0108}" dt="2024-11-26T11:17:40.502" v="2407" actId="27803"/>
          <ac:spMkLst>
            <pc:docMk/>
            <pc:sldMk cId="33592256" sldId="331"/>
            <ac:spMk id="203" creationId="{51627494-115B-EC5E-9EBE-31FB7DFC7C74}"/>
          </ac:spMkLst>
        </pc:spChg>
        <pc:spChg chg="mod">
          <ac:chgData name="Ye, Bo /CN/EXT" userId="7b005e9d-1289-41c7-be62-a6f974f142a1" providerId="ADAL" clId="{70242063-7AC6-4AF4-B5B1-8616243F0108}" dt="2024-11-26T11:17:40.502" v="2407" actId="27803"/>
          <ac:spMkLst>
            <pc:docMk/>
            <pc:sldMk cId="33592256" sldId="331"/>
            <ac:spMk id="204" creationId="{8B4F6CC9-F024-8949-8F7F-590F973F50BF}"/>
          </ac:spMkLst>
        </pc:spChg>
        <pc:spChg chg="mod">
          <ac:chgData name="Ye, Bo /CN/EXT" userId="7b005e9d-1289-41c7-be62-a6f974f142a1" providerId="ADAL" clId="{70242063-7AC6-4AF4-B5B1-8616243F0108}" dt="2024-11-26T11:17:40.502" v="2407" actId="27803"/>
          <ac:spMkLst>
            <pc:docMk/>
            <pc:sldMk cId="33592256" sldId="331"/>
            <ac:spMk id="205" creationId="{78CC10AC-16D5-EE29-DB13-86A5CAB0B198}"/>
          </ac:spMkLst>
        </pc:spChg>
        <pc:spChg chg="mod">
          <ac:chgData name="Ye, Bo /CN/EXT" userId="7b005e9d-1289-41c7-be62-a6f974f142a1" providerId="ADAL" clId="{70242063-7AC6-4AF4-B5B1-8616243F0108}" dt="2024-11-26T11:17:40.502" v="2407" actId="27803"/>
          <ac:spMkLst>
            <pc:docMk/>
            <pc:sldMk cId="33592256" sldId="331"/>
            <ac:spMk id="206" creationId="{3A73CEF3-8E26-B912-B8A3-BBABB660B5F5}"/>
          </ac:spMkLst>
        </pc:spChg>
        <pc:spChg chg="mod">
          <ac:chgData name="Ye, Bo /CN/EXT" userId="7b005e9d-1289-41c7-be62-a6f974f142a1" providerId="ADAL" clId="{70242063-7AC6-4AF4-B5B1-8616243F0108}" dt="2024-11-26T11:17:40.502" v="2407" actId="27803"/>
          <ac:spMkLst>
            <pc:docMk/>
            <pc:sldMk cId="33592256" sldId="331"/>
            <ac:spMk id="207" creationId="{47DCB1C0-C1C5-4DF7-7B6C-713F85636084}"/>
          </ac:spMkLst>
        </pc:spChg>
        <pc:spChg chg="mod">
          <ac:chgData name="Ye, Bo /CN/EXT" userId="7b005e9d-1289-41c7-be62-a6f974f142a1" providerId="ADAL" clId="{70242063-7AC6-4AF4-B5B1-8616243F0108}" dt="2024-11-26T11:17:40.502" v="2407" actId="27803"/>
          <ac:spMkLst>
            <pc:docMk/>
            <pc:sldMk cId="33592256" sldId="331"/>
            <ac:spMk id="208" creationId="{AD334B27-36AB-F4BA-26CA-E6B07D98150A}"/>
          </ac:spMkLst>
        </pc:spChg>
        <pc:spChg chg="mod">
          <ac:chgData name="Ye, Bo /CN/EXT" userId="7b005e9d-1289-41c7-be62-a6f974f142a1" providerId="ADAL" clId="{70242063-7AC6-4AF4-B5B1-8616243F0108}" dt="2024-11-26T11:17:40.502" v="2407" actId="27803"/>
          <ac:spMkLst>
            <pc:docMk/>
            <pc:sldMk cId="33592256" sldId="331"/>
            <ac:spMk id="209" creationId="{69186DD3-2235-3997-2276-7D568F46B864}"/>
          </ac:spMkLst>
        </pc:spChg>
        <pc:spChg chg="mod">
          <ac:chgData name="Ye, Bo /CN/EXT" userId="7b005e9d-1289-41c7-be62-a6f974f142a1" providerId="ADAL" clId="{70242063-7AC6-4AF4-B5B1-8616243F0108}" dt="2024-11-26T11:17:40.502" v="2407" actId="27803"/>
          <ac:spMkLst>
            <pc:docMk/>
            <pc:sldMk cId="33592256" sldId="331"/>
            <ac:spMk id="210" creationId="{99223E77-8A65-2099-59D2-F5C388749FED}"/>
          </ac:spMkLst>
        </pc:spChg>
        <pc:spChg chg="mod">
          <ac:chgData name="Ye, Bo /CN/EXT" userId="7b005e9d-1289-41c7-be62-a6f974f142a1" providerId="ADAL" clId="{70242063-7AC6-4AF4-B5B1-8616243F0108}" dt="2024-11-26T11:17:40.502" v="2407" actId="27803"/>
          <ac:spMkLst>
            <pc:docMk/>
            <pc:sldMk cId="33592256" sldId="331"/>
            <ac:spMk id="211" creationId="{D2C4CD77-3378-3D85-84A1-E85F362E69EF}"/>
          </ac:spMkLst>
        </pc:spChg>
        <pc:spChg chg="mod">
          <ac:chgData name="Ye, Bo /CN/EXT" userId="7b005e9d-1289-41c7-be62-a6f974f142a1" providerId="ADAL" clId="{70242063-7AC6-4AF4-B5B1-8616243F0108}" dt="2024-11-26T11:17:40.502" v="2407" actId="27803"/>
          <ac:spMkLst>
            <pc:docMk/>
            <pc:sldMk cId="33592256" sldId="331"/>
            <ac:spMk id="212" creationId="{19EBFECB-A9F0-CF43-1FE5-DEF4DDEFC3A5}"/>
          </ac:spMkLst>
        </pc:spChg>
        <pc:spChg chg="mod">
          <ac:chgData name="Ye, Bo /CN/EXT" userId="7b005e9d-1289-41c7-be62-a6f974f142a1" providerId="ADAL" clId="{70242063-7AC6-4AF4-B5B1-8616243F0108}" dt="2024-11-26T11:17:40.502" v="2407" actId="27803"/>
          <ac:spMkLst>
            <pc:docMk/>
            <pc:sldMk cId="33592256" sldId="331"/>
            <ac:spMk id="213" creationId="{71D964A2-8B7B-DA5B-3AF9-5BC513001211}"/>
          </ac:spMkLst>
        </pc:spChg>
        <pc:spChg chg="mod">
          <ac:chgData name="Ye, Bo /CN/EXT" userId="7b005e9d-1289-41c7-be62-a6f974f142a1" providerId="ADAL" clId="{70242063-7AC6-4AF4-B5B1-8616243F0108}" dt="2024-11-26T11:17:40.502" v="2407" actId="27803"/>
          <ac:spMkLst>
            <pc:docMk/>
            <pc:sldMk cId="33592256" sldId="331"/>
            <ac:spMk id="214" creationId="{17763DC2-20DB-4570-7EC0-6FBE2F9D4DA3}"/>
          </ac:spMkLst>
        </pc:spChg>
        <pc:spChg chg="mod">
          <ac:chgData name="Ye, Bo /CN/EXT" userId="7b005e9d-1289-41c7-be62-a6f974f142a1" providerId="ADAL" clId="{70242063-7AC6-4AF4-B5B1-8616243F0108}" dt="2024-11-26T11:17:40.502" v="2407" actId="27803"/>
          <ac:spMkLst>
            <pc:docMk/>
            <pc:sldMk cId="33592256" sldId="331"/>
            <ac:spMk id="215" creationId="{F84AC2FF-D372-CD21-B2DB-AAC08FF34B3E}"/>
          </ac:spMkLst>
        </pc:spChg>
        <pc:spChg chg="mod">
          <ac:chgData name="Ye, Bo /CN/EXT" userId="7b005e9d-1289-41c7-be62-a6f974f142a1" providerId="ADAL" clId="{70242063-7AC6-4AF4-B5B1-8616243F0108}" dt="2024-11-26T11:17:40.502" v="2407" actId="27803"/>
          <ac:spMkLst>
            <pc:docMk/>
            <pc:sldMk cId="33592256" sldId="331"/>
            <ac:spMk id="216" creationId="{D48B22D2-5ED0-174D-F3B1-E8AE42EB401A}"/>
          </ac:spMkLst>
        </pc:spChg>
        <pc:spChg chg="mod">
          <ac:chgData name="Ye, Bo /CN/EXT" userId="7b005e9d-1289-41c7-be62-a6f974f142a1" providerId="ADAL" clId="{70242063-7AC6-4AF4-B5B1-8616243F0108}" dt="2024-11-26T11:17:40.502" v="2407" actId="27803"/>
          <ac:spMkLst>
            <pc:docMk/>
            <pc:sldMk cId="33592256" sldId="331"/>
            <ac:spMk id="217" creationId="{88EDB490-BA51-F606-76E9-56BF5EF1A2CB}"/>
          </ac:spMkLst>
        </pc:spChg>
        <pc:spChg chg="mod">
          <ac:chgData name="Ye, Bo /CN/EXT" userId="7b005e9d-1289-41c7-be62-a6f974f142a1" providerId="ADAL" clId="{70242063-7AC6-4AF4-B5B1-8616243F0108}" dt="2024-11-26T11:17:40.502" v="2407" actId="27803"/>
          <ac:spMkLst>
            <pc:docMk/>
            <pc:sldMk cId="33592256" sldId="331"/>
            <ac:spMk id="218" creationId="{D75CB9AB-2FDB-0274-658F-3AD868787D16}"/>
          </ac:spMkLst>
        </pc:spChg>
        <pc:spChg chg="mod">
          <ac:chgData name="Ye, Bo /CN/EXT" userId="7b005e9d-1289-41c7-be62-a6f974f142a1" providerId="ADAL" clId="{70242063-7AC6-4AF4-B5B1-8616243F0108}" dt="2024-11-26T11:17:40.502" v="2407" actId="27803"/>
          <ac:spMkLst>
            <pc:docMk/>
            <pc:sldMk cId="33592256" sldId="331"/>
            <ac:spMk id="219" creationId="{29C066C1-9F34-B1E9-12E3-CDDE26EDA70A}"/>
          </ac:spMkLst>
        </pc:spChg>
        <pc:spChg chg="mod">
          <ac:chgData name="Ye, Bo /CN/EXT" userId="7b005e9d-1289-41c7-be62-a6f974f142a1" providerId="ADAL" clId="{70242063-7AC6-4AF4-B5B1-8616243F0108}" dt="2024-11-26T11:17:40.502" v="2407" actId="27803"/>
          <ac:spMkLst>
            <pc:docMk/>
            <pc:sldMk cId="33592256" sldId="331"/>
            <ac:spMk id="220" creationId="{511CB7B7-5873-FD42-AAF6-0701B6397280}"/>
          </ac:spMkLst>
        </pc:spChg>
        <pc:spChg chg="mod">
          <ac:chgData name="Ye, Bo /CN/EXT" userId="7b005e9d-1289-41c7-be62-a6f974f142a1" providerId="ADAL" clId="{70242063-7AC6-4AF4-B5B1-8616243F0108}" dt="2024-11-26T11:17:40.502" v="2407" actId="27803"/>
          <ac:spMkLst>
            <pc:docMk/>
            <pc:sldMk cId="33592256" sldId="331"/>
            <ac:spMk id="221" creationId="{03F06972-027E-6C8C-6953-0CB7F4FA6C03}"/>
          </ac:spMkLst>
        </pc:spChg>
        <pc:spChg chg="mod">
          <ac:chgData name="Ye, Bo /CN/EXT" userId="7b005e9d-1289-41c7-be62-a6f974f142a1" providerId="ADAL" clId="{70242063-7AC6-4AF4-B5B1-8616243F0108}" dt="2024-11-26T11:17:40.502" v="2407" actId="27803"/>
          <ac:spMkLst>
            <pc:docMk/>
            <pc:sldMk cId="33592256" sldId="331"/>
            <ac:spMk id="222" creationId="{24EAF54C-7AA3-436C-D70F-A9C3D2A539CB}"/>
          </ac:spMkLst>
        </pc:spChg>
        <pc:spChg chg="mod">
          <ac:chgData name="Ye, Bo /CN/EXT" userId="7b005e9d-1289-41c7-be62-a6f974f142a1" providerId="ADAL" clId="{70242063-7AC6-4AF4-B5B1-8616243F0108}" dt="2024-11-26T11:17:40.502" v="2407" actId="27803"/>
          <ac:spMkLst>
            <pc:docMk/>
            <pc:sldMk cId="33592256" sldId="331"/>
            <ac:spMk id="223" creationId="{4FF01A98-9D6A-D670-C22E-733FFEA5F3AC}"/>
          </ac:spMkLst>
        </pc:spChg>
        <pc:spChg chg="mod">
          <ac:chgData name="Ye, Bo /CN/EXT" userId="7b005e9d-1289-41c7-be62-a6f974f142a1" providerId="ADAL" clId="{70242063-7AC6-4AF4-B5B1-8616243F0108}" dt="2024-11-26T11:17:40.502" v="2407" actId="27803"/>
          <ac:spMkLst>
            <pc:docMk/>
            <pc:sldMk cId="33592256" sldId="331"/>
            <ac:spMk id="224" creationId="{6EDFA3E9-4615-F86B-2036-3EC28E304F09}"/>
          </ac:spMkLst>
        </pc:spChg>
        <pc:spChg chg="mod">
          <ac:chgData name="Ye, Bo /CN/EXT" userId="7b005e9d-1289-41c7-be62-a6f974f142a1" providerId="ADAL" clId="{70242063-7AC6-4AF4-B5B1-8616243F0108}" dt="2024-11-26T11:17:40.502" v="2407" actId="27803"/>
          <ac:spMkLst>
            <pc:docMk/>
            <pc:sldMk cId="33592256" sldId="331"/>
            <ac:spMk id="225" creationId="{80C21470-730C-9656-E776-E7BF16B944DE}"/>
          </ac:spMkLst>
        </pc:spChg>
        <pc:spChg chg="mod">
          <ac:chgData name="Ye, Bo /CN/EXT" userId="7b005e9d-1289-41c7-be62-a6f974f142a1" providerId="ADAL" clId="{70242063-7AC6-4AF4-B5B1-8616243F0108}" dt="2024-11-26T11:17:40.502" v="2407" actId="27803"/>
          <ac:spMkLst>
            <pc:docMk/>
            <pc:sldMk cId="33592256" sldId="331"/>
            <ac:spMk id="226" creationId="{5094EAC0-4432-8872-2272-294A3E13747A}"/>
          </ac:spMkLst>
        </pc:spChg>
        <pc:spChg chg="mod">
          <ac:chgData name="Ye, Bo /CN/EXT" userId="7b005e9d-1289-41c7-be62-a6f974f142a1" providerId="ADAL" clId="{70242063-7AC6-4AF4-B5B1-8616243F0108}" dt="2024-11-26T11:17:40.502" v="2407" actId="27803"/>
          <ac:spMkLst>
            <pc:docMk/>
            <pc:sldMk cId="33592256" sldId="331"/>
            <ac:spMk id="227" creationId="{56F45578-D869-5FEF-B4D8-2DA94D3B07F2}"/>
          </ac:spMkLst>
        </pc:spChg>
        <pc:spChg chg="mod">
          <ac:chgData name="Ye, Bo /CN/EXT" userId="7b005e9d-1289-41c7-be62-a6f974f142a1" providerId="ADAL" clId="{70242063-7AC6-4AF4-B5B1-8616243F0108}" dt="2024-11-26T11:17:40.502" v="2407" actId="27803"/>
          <ac:spMkLst>
            <pc:docMk/>
            <pc:sldMk cId="33592256" sldId="331"/>
            <ac:spMk id="228" creationId="{C66C2E41-D2C7-134E-3F4E-A8CD707B37C7}"/>
          </ac:spMkLst>
        </pc:spChg>
        <pc:spChg chg="mod">
          <ac:chgData name="Ye, Bo /CN/EXT" userId="7b005e9d-1289-41c7-be62-a6f974f142a1" providerId="ADAL" clId="{70242063-7AC6-4AF4-B5B1-8616243F0108}" dt="2024-11-26T11:17:40.502" v="2407" actId="27803"/>
          <ac:spMkLst>
            <pc:docMk/>
            <pc:sldMk cId="33592256" sldId="331"/>
            <ac:spMk id="229" creationId="{C84A410C-991A-4D1D-C970-25BE98F25C8D}"/>
          </ac:spMkLst>
        </pc:spChg>
        <pc:spChg chg="mod">
          <ac:chgData name="Ye, Bo /CN/EXT" userId="7b005e9d-1289-41c7-be62-a6f974f142a1" providerId="ADAL" clId="{70242063-7AC6-4AF4-B5B1-8616243F0108}" dt="2024-11-26T11:17:40.502" v="2407" actId="27803"/>
          <ac:spMkLst>
            <pc:docMk/>
            <pc:sldMk cId="33592256" sldId="331"/>
            <ac:spMk id="230" creationId="{74FBC699-030D-8CF7-021C-C0A2C3491255}"/>
          </ac:spMkLst>
        </pc:spChg>
        <pc:spChg chg="mod">
          <ac:chgData name="Ye, Bo /CN/EXT" userId="7b005e9d-1289-41c7-be62-a6f974f142a1" providerId="ADAL" clId="{70242063-7AC6-4AF4-B5B1-8616243F0108}" dt="2024-11-26T11:17:40.502" v="2407" actId="27803"/>
          <ac:spMkLst>
            <pc:docMk/>
            <pc:sldMk cId="33592256" sldId="331"/>
            <ac:spMk id="231" creationId="{7194CAC8-BB62-EF5F-6F21-3F71D52AB30E}"/>
          </ac:spMkLst>
        </pc:spChg>
        <pc:spChg chg="mod">
          <ac:chgData name="Ye, Bo /CN/EXT" userId="7b005e9d-1289-41c7-be62-a6f974f142a1" providerId="ADAL" clId="{70242063-7AC6-4AF4-B5B1-8616243F0108}" dt="2024-11-26T11:17:40.502" v="2407" actId="27803"/>
          <ac:spMkLst>
            <pc:docMk/>
            <pc:sldMk cId="33592256" sldId="331"/>
            <ac:spMk id="232" creationId="{CC465543-715D-DF4C-083F-822EFCAFC04D}"/>
          </ac:spMkLst>
        </pc:spChg>
        <pc:spChg chg="mod">
          <ac:chgData name="Ye, Bo /CN/EXT" userId="7b005e9d-1289-41c7-be62-a6f974f142a1" providerId="ADAL" clId="{70242063-7AC6-4AF4-B5B1-8616243F0108}" dt="2024-11-26T11:17:40.502" v="2407" actId="27803"/>
          <ac:spMkLst>
            <pc:docMk/>
            <pc:sldMk cId="33592256" sldId="331"/>
            <ac:spMk id="233" creationId="{BEEADFD4-A03A-3A38-65E3-1B67BB0EE536}"/>
          </ac:spMkLst>
        </pc:spChg>
        <pc:spChg chg="mod">
          <ac:chgData name="Ye, Bo /CN/EXT" userId="7b005e9d-1289-41c7-be62-a6f974f142a1" providerId="ADAL" clId="{70242063-7AC6-4AF4-B5B1-8616243F0108}" dt="2024-11-26T11:17:40.502" v="2407" actId="27803"/>
          <ac:spMkLst>
            <pc:docMk/>
            <pc:sldMk cId="33592256" sldId="331"/>
            <ac:spMk id="234" creationId="{21705257-2076-C233-AF80-5F6B48E7CF25}"/>
          </ac:spMkLst>
        </pc:spChg>
        <pc:spChg chg="mod">
          <ac:chgData name="Ye, Bo /CN/EXT" userId="7b005e9d-1289-41c7-be62-a6f974f142a1" providerId="ADAL" clId="{70242063-7AC6-4AF4-B5B1-8616243F0108}" dt="2024-11-26T11:17:40.502" v="2407" actId="27803"/>
          <ac:spMkLst>
            <pc:docMk/>
            <pc:sldMk cId="33592256" sldId="331"/>
            <ac:spMk id="235" creationId="{D784DD15-03D1-7875-C92B-5ED82149C212}"/>
          </ac:spMkLst>
        </pc:spChg>
        <pc:spChg chg="mod">
          <ac:chgData name="Ye, Bo /CN/EXT" userId="7b005e9d-1289-41c7-be62-a6f974f142a1" providerId="ADAL" clId="{70242063-7AC6-4AF4-B5B1-8616243F0108}" dt="2024-11-26T11:17:40.502" v="2407" actId="27803"/>
          <ac:spMkLst>
            <pc:docMk/>
            <pc:sldMk cId="33592256" sldId="331"/>
            <ac:spMk id="236" creationId="{06A198D8-5153-7DFB-A1B1-BC60D9F9BFF4}"/>
          </ac:spMkLst>
        </pc:spChg>
        <pc:spChg chg="mod">
          <ac:chgData name="Ye, Bo /CN/EXT" userId="7b005e9d-1289-41c7-be62-a6f974f142a1" providerId="ADAL" clId="{70242063-7AC6-4AF4-B5B1-8616243F0108}" dt="2024-11-26T11:17:40.502" v="2407" actId="27803"/>
          <ac:spMkLst>
            <pc:docMk/>
            <pc:sldMk cId="33592256" sldId="331"/>
            <ac:spMk id="237" creationId="{DF83A1D9-FDCD-6F53-D83F-1D6923555BB0}"/>
          </ac:spMkLst>
        </pc:spChg>
        <pc:spChg chg="mod">
          <ac:chgData name="Ye, Bo /CN/EXT" userId="7b005e9d-1289-41c7-be62-a6f974f142a1" providerId="ADAL" clId="{70242063-7AC6-4AF4-B5B1-8616243F0108}" dt="2024-11-26T11:17:40.502" v="2407" actId="27803"/>
          <ac:spMkLst>
            <pc:docMk/>
            <pc:sldMk cId="33592256" sldId="331"/>
            <ac:spMk id="238" creationId="{90DA2DFF-FF7C-01F7-F23C-9029054D7DD9}"/>
          </ac:spMkLst>
        </pc:spChg>
        <pc:spChg chg="mod">
          <ac:chgData name="Ye, Bo /CN/EXT" userId="7b005e9d-1289-41c7-be62-a6f974f142a1" providerId="ADAL" clId="{70242063-7AC6-4AF4-B5B1-8616243F0108}" dt="2024-11-26T11:17:40.502" v="2407" actId="27803"/>
          <ac:spMkLst>
            <pc:docMk/>
            <pc:sldMk cId="33592256" sldId="331"/>
            <ac:spMk id="239" creationId="{EBFFF220-9E2D-7145-B232-543B63B34D88}"/>
          </ac:spMkLst>
        </pc:spChg>
        <pc:spChg chg="mod">
          <ac:chgData name="Ye, Bo /CN/EXT" userId="7b005e9d-1289-41c7-be62-a6f974f142a1" providerId="ADAL" clId="{70242063-7AC6-4AF4-B5B1-8616243F0108}" dt="2024-11-26T11:17:40.502" v="2407" actId="27803"/>
          <ac:spMkLst>
            <pc:docMk/>
            <pc:sldMk cId="33592256" sldId="331"/>
            <ac:spMk id="240" creationId="{86374ADE-F4D7-70CA-422D-8D39A07DEF35}"/>
          </ac:spMkLst>
        </pc:spChg>
        <pc:spChg chg="mod">
          <ac:chgData name="Ye, Bo /CN/EXT" userId="7b005e9d-1289-41c7-be62-a6f974f142a1" providerId="ADAL" clId="{70242063-7AC6-4AF4-B5B1-8616243F0108}" dt="2024-11-26T11:17:40.502" v="2407" actId="27803"/>
          <ac:spMkLst>
            <pc:docMk/>
            <pc:sldMk cId="33592256" sldId="331"/>
            <ac:spMk id="241" creationId="{60CF2A67-0448-3C04-BEA9-EDED07C79CBE}"/>
          </ac:spMkLst>
        </pc:spChg>
        <pc:spChg chg="mod">
          <ac:chgData name="Ye, Bo /CN/EXT" userId="7b005e9d-1289-41c7-be62-a6f974f142a1" providerId="ADAL" clId="{70242063-7AC6-4AF4-B5B1-8616243F0108}" dt="2024-11-26T11:17:40.502" v="2407" actId="27803"/>
          <ac:spMkLst>
            <pc:docMk/>
            <pc:sldMk cId="33592256" sldId="331"/>
            <ac:spMk id="242" creationId="{467A8F01-24A3-4D36-B99F-91D0F137CCEB}"/>
          </ac:spMkLst>
        </pc:spChg>
        <pc:spChg chg="mod">
          <ac:chgData name="Ye, Bo /CN/EXT" userId="7b005e9d-1289-41c7-be62-a6f974f142a1" providerId="ADAL" clId="{70242063-7AC6-4AF4-B5B1-8616243F0108}" dt="2024-11-26T11:17:40.502" v="2407" actId="27803"/>
          <ac:spMkLst>
            <pc:docMk/>
            <pc:sldMk cId="33592256" sldId="331"/>
            <ac:spMk id="243" creationId="{9FFAA330-B418-F27A-DB15-A843604B6A19}"/>
          </ac:spMkLst>
        </pc:spChg>
        <pc:spChg chg="mod">
          <ac:chgData name="Ye, Bo /CN/EXT" userId="7b005e9d-1289-41c7-be62-a6f974f142a1" providerId="ADAL" clId="{70242063-7AC6-4AF4-B5B1-8616243F0108}" dt="2024-11-26T11:17:40.502" v="2407" actId="27803"/>
          <ac:spMkLst>
            <pc:docMk/>
            <pc:sldMk cId="33592256" sldId="331"/>
            <ac:spMk id="244" creationId="{C6FA7F65-B70E-DA05-7941-C98D9C725CF9}"/>
          </ac:spMkLst>
        </pc:spChg>
        <pc:spChg chg="mod">
          <ac:chgData name="Ye, Bo /CN/EXT" userId="7b005e9d-1289-41c7-be62-a6f974f142a1" providerId="ADAL" clId="{70242063-7AC6-4AF4-B5B1-8616243F0108}" dt="2024-11-26T11:17:40.502" v="2407" actId="27803"/>
          <ac:spMkLst>
            <pc:docMk/>
            <pc:sldMk cId="33592256" sldId="331"/>
            <ac:spMk id="245" creationId="{EAA90607-1E00-9B22-1C01-5E174DBE5EBB}"/>
          </ac:spMkLst>
        </pc:spChg>
        <pc:spChg chg="mod">
          <ac:chgData name="Ye, Bo /CN/EXT" userId="7b005e9d-1289-41c7-be62-a6f974f142a1" providerId="ADAL" clId="{70242063-7AC6-4AF4-B5B1-8616243F0108}" dt="2024-11-26T11:17:40.502" v="2407" actId="27803"/>
          <ac:spMkLst>
            <pc:docMk/>
            <pc:sldMk cId="33592256" sldId="331"/>
            <ac:spMk id="246" creationId="{FFC7F005-E781-193C-8406-2D301C12CF06}"/>
          </ac:spMkLst>
        </pc:spChg>
        <pc:spChg chg="mod">
          <ac:chgData name="Ye, Bo /CN/EXT" userId="7b005e9d-1289-41c7-be62-a6f974f142a1" providerId="ADAL" clId="{70242063-7AC6-4AF4-B5B1-8616243F0108}" dt="2024-11-26T11:17:40.502" v="2407" actId="27803"/>
          <ac:spMkLst>
            <pc:docMk/>
            <pc:sldMk cId="33592256" sldId="331"/>
            <ac:spMk id="247" creationId="{6C8E3EEC-EAA6-AC90-C862-C0DDCA2067BB}"/>
          </ac:spMkLst>
        </pc:spChg>
        <pc:spChg chg="mod">
          <ac:chgData name="Ye, Bo /CN/EXT" userId="7b005e9d-1289-41c7-be62-a6f974f142a1" providerId="ADAL" clId="{70242063-7AC6-4AF4-B5B1-8616243F0108}" dt="2024-11-26T11:17:40.502" v="2407" actId="27803"/>
          <ac:spMkLst>
            <pc:docMk/>
            <pc:sldMk cId="33592256" sldId="331"/>
            <ac:spMk id="248" creationId="{08EF3E68-96C3-9DC6-1BC8-57BC91701ACA}"/>
          </ac:spMkLst>
        </pc:spChg>
        <pc:spChg chg="mod">
          <ac:chgData name="Ye, Bo /CN/EXT" userId="7b005e9d-1289-41c7-be62-a6f974f142a1" providerId="ADAL" clId="{70242063-7AC6-4AF4-B5B1-8616243F0108}" dt="2024-11-26T11:17:40.502" v="2407" actId="27803"/>
          <ac:spMkLst>
            <pc:docMk/>
            <pc:sldMk cId="33592256" sldId="331"/>
            <ac:spMk id="249" creationId="{32E4A277-3E8B-A939-5AB4-9E1636C41A8F}"/>
          </ac:spMkLst>
        </pc:spChg>
        <pc:spChg chg="mod">
          <ac:chgData name="Ye, Bo /CN/EXT" userId="7b005e9d-1289-41c7-be62-a6f974f142a1" providerId="ADAL" clId="{70242063-7AC6-4AF4-B5B1-8616243F0108}" dt="2024-11-26T11:17:40.502" v="2407" actId="27803"/>
          <ac:spMkLst>
            <pc:docMk/>
            <pc:sldMk cId="33592256" sldId="331"/>
            <ac:spMk id="252" creationId="{9BCA0AE1-CA89-8F33-51C8-CD3431E4476A}"/>
          </ac:spMkLst>
        </pc:spChg>
        <pc:spChg chg="mod">
          <ac:chgData name="Ye, Bo /CN/EXT" userId="7b005e9d-1289-41c7-be62-a6f974f142a1" providerId="ADAL" clId="{70242063-7AC6-4AF4-B5B1-8616243F0108}" dt="2024-11-26T11:17:40.502" v="2407" actId="27803"/>
          <ac:spMkLst>
            <pc:docMk/>
            <pc:sldMk cId="33592256" sldId="331"/>
            <ac:spMk id="253" creationId="{55F15A3C-BD0C-EC4B-86AD-024A1549DEBD}"/>
          </ac:spMkLst>
        </pc:spChg>
        <pc:spChg chg="mod">
          <ac:chgData name="Ye, Bo /CN/EXT" userId="7b005e9d-1289-41c7-be62-a6f974f142a1" providerId="ADAL" clId="{70242063-7AC6-4AF4-B5B1-8616243F0108}" dt="2024-11-26T11:17:40.502" v="2407" actId="27803"/>
          <ac:spMkLst>
            <pc:docMk/>
            <pc:sldMk cId="33592256" sldId="331"/>
            <ac:spMk id="255" creationId="{A32CB208-D361-96AC-CA68-6762ADEB83AE}"/>
          </ac:spMkLst>
        </pc:spChg>
        <pc:spChg chg="mod">
          <ac:chgData name="Ye, Bo /CN/EXT" userId="7b005e9d-1289-41c7-be62-a6f974f142a1" providerId="ADAL" clId="{70242063-7AC6-4AF4-B5B1-8616243F0108}" dt="2024-12-11T01:18:55.026" v="2603" actId="27803"/>
          <ac:spMkLst>
            <pc:docMk/>
            <pc:sldMk cId="33592256" sldId="331"/>
            <ac:spMk id="256" creationId="{CEAFC410-1A50-9F80-C32A-69077B6CC53E}"/>
          </ac:spMkLst>
        </pc:spChg>
        <pc:spChg chg="mod">
          <ac:chgData name="Ye, Bo /CN/EXT" userId="7b005e9d-1289-41c7-be62-a6f974f142a1" providerId="ADAL" clId="{70242063-7AC6-4AF4-B5B1-8616243F0108}" dt="2024-11-26T11:17:40.502" v="2407" actId="27803"/>
          <ac:spMkLst>
            <pc:docMk/>
            <pc:sldMk cId="33592256" sldId="331"/>
            <ac:spMk id="256" creationId="{EB8B9DA2-915E-7E96-E42C-87CF5B91556B}"/>
          </ac:spMkLst>
        </pc:spChg>
        <pc:spChg chg="mod">
          <ac:chgData name="Ye, Bo /CN/EXT" userId="7b005e9d-1289-41c7-be62-a6f974f142a1" providerId="ADAL" clId="{70242063-7AC6-4AF4-B5B1-8616243F0108}" dt="2024-11-26T11:17:40.502" v="2407" actId="27803"/>
          <ac:spMkLst>
            <pc:docMk/>
            <pc:sldMk cId="33592256" sldId="331"/>
            <ac:spMk id="257" creationId="{24199DB8-0C51-0DE2-3A59-3CB32C88E806}"/>
          </ac:spMkLst>
        </pc:spChg>
        <pc:spChg chg="mod">
          <ac:chgData name="Ye, Bo /CN/EXT" userId="7b005e9d-1289-41c7-be62-a6f974f142a1" providerId="ADAL" clId="{70242063-7AC6-4AF4-B5B1-8616243F0108}" dt="2024-12-11T01:18:55.026" v="2603" actId="27803"/>
          <ac:spMkLst>
            <pc:docMk/>
            <pc:sldMk cId="33592256" sldId="331"/>
            <ac:spMk id="257" creationId="{8F2211B9-0659-C6AA-2D86-5A989BE563F0}"/>
          </ac:spMkLst>
        </pc:spChg>
        <pc:spChg chg="mod">
          <ac:chgData name="Ye, Bo /CN/EXT" userId="7b005e9d-1289-41c7-be62-a6f974f142a1" providerId="ADAL" clId="{70242063-7AC6-4AF4-B5B1-8616243F0108}" dt="2024-12-11T01:18:55.026" v="2603" actId="27803"/>
          <ac:spMkLst>
            <pc:docMk/>
            <pc:sldMk cId="33592256" sldId="331"/>
            <ac:spMk id="259" creationId="{69B80E27-B2A1-4146-D3D7-923442458A2F}"/>
          </ac:spMkLst>
        </pc:spChg>
        <pc:spChg chg="mod">
          <ac:chgData name="Ye, Bo /CN/EXT" userId="7b005e9d-1289-41c7-be62-a6f974f142a1" providerId="ADAL" clId="{70242063-7AC6-4AF4-B5B1-8616243F0108}" dt="2024-12-11T01:18:55.026" v="2603" actId="27803"/>
          <ac:spMkLst>
            <pc:docMk/>
            <pc:sldMk cId="33592256" sldId="331"/>
            <ac:spMk id="261" creationId="{CF3B0191-8D84-4FAA-7A76-02B9DD24DE8A}"/>
          </ac:spMkLst>
        </pc:spChg>
        <pc:spChg chg="mod">
          <ac:chgData name="Ye, Bo /CN/EXT" userId="7b005e9d-1289-41c7-be62-a6f974f142a1" providerId="ADAL" clId="{70242063-7AC6-4AF4-B5B1-8616243F0108}" dt="2024-12-11T01:18:55.026" v="2603" actId="27803"/>
          <ac:spMkLst>
            <pc:docMk/>
            <pc:sldMk cId="33592256" sldId="331"/>
            <ac:spMk id="262" creationId="{526DDAD0-C1B0-C03C-DB1E-FB4F8537CD09}"/>
          </ac:spMkLst>
        </pc:spChg>
        <pc:spChg chg="mod">
          <ac:chgData name="Ye, Bo /CN/EXT" userId="7b005e9d-1289-41c7-be62-a6f974f142a1" providerId="ADAL" clId="{70242063-7AC6-4AF4-B5B1-8616243F0108}" dt="2024-12-11T01:18:55.026" v="2603" actId="27803"/>
          <ac:spMkLst>
            <pc:docMk/>
            <pc:sldMk cId="33592256" sldId="331"/>
            <ac:spMk id="263" creationId="{91EDABC1-A522-7686-A18F-9D56957B9191}"/>
          </ac:spMkLst>
        </pc:spChg>
        <pc:spChg chg="mod">
          <ac:chgData name="Ye, Bo /CN/EXT" userId="7b005e9d-1289-41c7-be62-a6f974f142a1" providerId="ADAL" clId="{70242063-7AC6-4AF4-B5B1-8616243F0108}" dt="2024-12-11T01:18:55.026" v="2603" actId="27803"/>
          <ac:spMkLst>
            <pc:docMk/>
            <pc:sldMk cId="33592256" sldId="331"/>
            <ac:spMk id="264" creationId="{9F3289AC-01DF-A43D-866A-8970AA930945}"/>
          </ac:spMkLst>
        </pc:spChg>
        <pc:spChg chg="mod">
          <ac:chgData name="Ye, Bo /CN/EXT" userId="7b005e9d-1289-41c7-be62-a6f974f142a1" providerId="ADAL" clId="{70242063-7AC6-4AF4-B5B1-8616243F0108}" dt="2024-12-11T01:18:55.026" v="2603" actId="27803"/>
          <ac:spMkLst>
            <pc:docMk/>
            <pc:sldMk cId="33592256" sldId="331"/>
            <ac:spMk id="265" creationId="{63EA9979-B645-40E3-D7A2-21AF19BF5384}"/>
          </ac:spMkLst>
        </pc:spChg>
        <pc:spChg chg="mod">
          <ac:chgData name="Ye, Bo /CN/EXT" userId="7b005e9d-1289-41c7-be62-a6f974f142a1" providerId="ADAL" clId="{70242063-7AC6-4AF4-B5B1-8616243F0108}" dt="2024-12-11T01:18:55.026" v="2603" actId="27803"/>
          <ac:spMkLst>
            <pc:docMk/>
            <pc:sldMk cId="33592256" sldId="331"/>
            <ac:spMk id="266" creationId="{BF901B90-6BB6-2735-94DA-CE996043A64E}"/>
          </ac:spMkLst>
        </pc:spChg>
        <pc:spChg chg="mod">
          <ac:chgData name="Ye, Bo /CN/EXT" userId="7b005e9d-1289-41c7-be62-a6f974f142a1" providerId="ADAL" clId="{70242063-7AC6-4AF4-B5B1-8616243F0108}" dt="2024-12-11T01:18:55.026" v="2603" actId="27803"/>
          <ac:spMkLst>
            <pc:docMk/>
            <pc:sldMk cId="33592256" sldId="331"/>
            <ac:spMk id="267" creationId="{960890B4-9576-1BEF-35E5-5C4DC25987CF}"/>
          </ac:spMkLst>
        </pc:spChg>
        <pc:spChg chg="mod">
          <ac:chgData name="Ye, Bo /CN/EXT" userId="7b005e9d-1289-41c7-be62-a6f974f142a1" providerId="ADAL" clId="{70242063-7AC6-4AF4-B5B1-8616243F0108}" dt="2024-12-11T01:18:55.026" v="2603" actId="27803"/>
          <ac:spMkLst>
            <pc:docMk/>
            <pc:sldMk cId="33592256" sldId="331"/>
            <ac:spMk id="268" creationId="{6E0E3DC1-3B84-7017-A739-4697E9DA7EDC}"/>
          </ac:spMkLst>
        </pc:spChg>
        <pc:spChg chg="mod">
          <ac:chgData name="Ye, Bo /CN/EXT" userId="7b005e9d-1289-41c7-be62-a6f974f142a1" providerId="ADAL" clId="{70242063-7AC6-4AF4-B5B1-8616243F0108}" dt="2024-12-11T01:18:55.026" v="2603" actId="27803"/>
          <ac:spMkLst>
            <pc:docMk/>
            <pc:sldMk cId="33592256" sldId="331"/>
            <ac:spMk id="269" creationId="{DC5851B7-A853-5B5E-9F71-A50D027786A4}"/>
          </ac:spMkLst>
        </pc:spChg>
        <pc:spChg chg="mod">
          <ac:chgData name="Ye, Bo /CN/EXT" userId="7b005e9d-1289-41c7-be62-a6f974f142a1" providerId="ADAL" clId="{70242063-7AC6-4AF4-B5B1-8616243F0108}" dt="2024-12-11T01:18:55.026" v="2603" actId="27803"/>
          <ac:spMkLst>
            <pc:docMk/>
            <pc:sldMk cId="33592256" sldId="331"/>
            <ac:spMk id="270" creationId="{03318D6B-C7D5-1282-3BAF-FDCCE07B7601}"/>
          </ac:spMkLst>
        </pc:spChg>
        <pc:spChg chg="mod">
          <ac:chgData name="Ye, Bo /CN/EXT" userId="7b005e9d-1289-41c7-be62-a6f974f142a1" providerId="ADAL" clId="{70242063-7AC6-4AF4-B5B1-8616243F0108}" dt="2024-12-11T01:18:55.026" v="2603" actId="27803"/>
          <ac:spMkLst>
            <pc:docMk/>
            <pc:sldMk cId="33592256" sldId="331"/>
            <ac:spMk id="271" creationId="{875CFE43-C1EE-4E84-0102-80CFA82DB1E8}"/>
          </ac:spMkLst>
        </pc:spChg>
        <pc:spChg chg="mod">
          <ac:chgData name="Ye, Bo /CN/EXT" userId="7b005e9d-1289-41c7-be62-a6f974f142a1" providerId="ADAL" clId="{70242063-7AC6-4AF4-B5B1-8616243F0108}" dt="2024-12-11T01:18:55.026" v="2603" actId="27803"/>
          <ac:spMkLst>
            <pc:docMk/>
            <pc:sldMk cId="33592256" sldId="331"/>
            <ac:spMk id="272" creationId="{37B35779-334C-3819-B3ED-08D55C7DBB2C}"/>
          </ac:spMkLst>
        </pc:spChg>
        <pc:spChg chg="mod">
          <ac:chgData name="Ye, Bo /CN/EXT" userId="7b005e9d-1289-41c7-be62-a6f974f142a1" providerId="ADAL" clId="{70242063-7AC6-4AF4-B5B1-8616243F0108}" dt="2024-12-11T01:18:55.026" v="2603" actId="27803"/>
          <ac:spMkLst>
            <pc:docMk/>
            <pc:sldMk cId="33592256" sldId="331"/>
            <ac:spMk id="273" creationId="{F033F374-6973-CCC6-2E58-C065A242E405}"/>
          </ac:spMkLst>
        </pc:spChg>
        <pc:spChg chg="mod">
          <ac:chgData name="Ye, Bo /CN/EXT" userId="7b005e9d-1289-41c7-be62-a6f974f142a1" providerId="ADAL" clId="{70242063-7AC6-4AF4-B5B1-8616243F0108}" dt="2024-12-11T01:18:55.026" v="2603" actId="27803"/>
          <ac:spMkLst>
            <pc:docMk/>
            <pc:sldMk cId="33592256" sldId="331"/>
            <ac:spMk id="274" creationId="{979768BA-A762-FB4F-3A03-D6C734BC8681}"/>
          </ac:spMkLst>
        </pc:spChg>
        <pc:spChg chg="mod">
          <ac:chgData name="Ye, Bo /CN/EXT" userId="7b005e9d-1289-41c7-be62-a6f974f142a1" providerId="ADAL" clId="{70242063-7AC6-4AF4-B5B1-8616243F0108}" dt="2024-12-11T01:18:55.026" v="2603" actId="27803"/>
          <ac:spMkLst>
            <pc:docMk/>
            <pc:sldMk cId="33592256" sldId="331"/>
            <ac:spMk id="275" creationId="{CB18E5CA-CD9D-198C-7B05-9BC0E178464B}"/>
          </ac:spMkLst>
        </pc:spChg>
        <pc:spChg chg="mod">
          <ac:chgData name="Ye, Bo /CN/EXT" userId="7b005e9d-1289-41c7-be62-a6f974f142a1" providerId="ADAL" clId="{70242063-7AC6-4AF4-B5B1-8616243F0108}" dt="2024-12-11T01:18:55.026" v="2603" actId="27803"/>
          <ac:spMkLst>
            <pc:docMk/>
            <pc:sldMk cId="33592256" sldId="331"/>
            <ac:spMk id="276" creationId="{503FB2A2-9CE0-196B-1372-F48CB0A79AEE}"/>
          </ac:spMkLst>
        </pc:spChg>
        <pc:spChg chg="mod">
          <ac:chgData name="Ye, Bo /CN/EXT" userId="7b005e9d-1289-41c7-be62-a6f974f142a1" providerId="ADAL" clId="{70242063-7AC6-4AF4-B5B1-8616243F0108}" dt="2024-12-11T01:18:55.026" v="2603" actId="27803"/>
          <ac:spMkLst>
            <pc:docMk/>
            <pc:sldMk cId="33592256" sldId="331"/>
            <ac:spMk id="277" creationId="{A9BD5213-DCBE-AAE7-A01F-74C80D74FD57}"/>
          </ac:spMkLst>
        </pc:spChg>
        <pc:spChg chg="mod">
          <ac:chgData name="Ye, Bo /CN/EXT" userId="7b005e9d-1289-41c7-be62-a6f974f142a1" providerId="ADAL" clId="{70242063-7AC6-4AF4-B5B1-8616243F0108}" dt="2024-12-11T01:18:55.026" v="2603" actId="27803"/>
          <ac:spMkLst>
            <pc:docMk/>
            <pc:sldMk cId="33592256" sldId="331"/>
            <ac:spMk id="278" creationId="{49431B02-6E4E-F6F9-E6E9-2F1B1E3B13F1}"/>
          </ac:spMkLst>
        </pc:spChg>
        <pc:spChg chg="mod">
          <ac:chgData name="Ye, Bo /CN/EXT" userId="7b005e9d-1289-41c7-be62-a6f974f142a1" providerId="ADAL" clId="{70242063-7AC6-4AF4-B5B1-8616243F0108}" dt="2024-12-11T01:18:55.026" v="2603" actId="27803"/>
          <ac:spMkLst>
            <pc:docMk/>
            <pc:sldMk cId="33592256" sldId="331"/>
            <ac:spMk id="279" creationId="{06DE05F2-7A83-F28B-299E-C2A327558EE9}"/>
          </ac:spMkLst>
        </pc:spChg>
        <pc:spChg chg="mod">
          <ac:chgData name="Ye, Bo /CN/EXT" userId="7b005e9d-1289-41c7-be62-a6f974f142a1" providerId="ADAL" clId="{70242063-7AC6-4AF4-B5B1-8616243F0108}" dt="2024-12-11T01:18:55.026" v="2603" actId="27803"/>
          <ac:spMkLst>
            <pc:docMk/>
            <pc:sldMk cId="33592256" sldId="331"/>
            <ac:spMk id="280" creationId="{4B012330-FED4-FA24-D7B7-FAB3DAAD8A25}"/>
          </ac:spMkLst>
        </pc:spChg>
        <pc:spChg chg="mod">
          <ac:chgData name="Ye, Bo /CN/EXT" userId="7b005e9d-1289-41c7-be62-a6f974f142a1" providerId="ADAL" clId="{70242063-7AC6-4AF4-B5B1-8616243F0108}" dt="2024-12-11T01:18:55.026" v="2603" actId="27803"/>
          <ac:spMkLst>
            <pc:docMk/>
            <pc:sldMk cId="33592256" sldId="331"/>
            <ac:spMk id="281" creationId="{C35D94CC-FB6D-3944-1F01-415D58D6B4C5}"/>
          </ac:spMkLst>
        </pc:spChg>
        <pc:spChg chg="mod">
          <ac:chgData name="Ye, Bo /CN/EXT" userId="7b005e9d-1289-41c7-be62-a6f974f142a1" providerId="ADAL" clId="{70242063-7AC6-4AF4-B5B1-8616243F0108}" dt="2024-12-11T01:18:55.026" v="2603" actId="27803"/>
          <ac:spMkLst>
            <pc:docMk/>
            <pc:sldMk cId="33592256" sldId="331"/>
            <ac:spMk id="282" creationId="{1F0BA2C5-F47B-7A06-4744-0CCE08B0FCAC}"/>
          </ac:spMkLst>
        </pc:spChg>
        <pc:spChg chg="mod">
          <ac:chgData name="Ye, Bo /CN/EXT" userId="7b005e9d-1289-41c7-be62-a6f974f142a1" providerId="ADAL" clId="{70242063-7AC6-4AF4-B5B1-8616243F0108}" dt="2024-12-11T01:18:55.026" v="2603" actId="27803"/>
          <ac:spMkLst>
            <pc:docMk/>
            <pc:sldMk cId="33592256" sldId="331"/>
            <ac:spMk id="283" creationId="{06BA93CE-3968-B0BD-7DB7-15B84C7F7C93}"/>
          </ac:spMkLst>
        </pc:spChg>
        <pc:spChg chg="mod">
          <ac:chgData name="Ye, Bo /CN/EXT" userId="7b005e9d-1289-41c7-be62-a6f974f142a1" providerId="ADAL" clId="{70242063-7AC6-4AF4-B5B1-8616243F0108}" dt="2024-12-11T01:18:55.026" v="2603" actId="27803"/>
          <ac:spMkLst>
            <pc:docMk/>
            <pc:sldMk cId="33592256" sldId="331"/>
            <ac:spMk id="284" creationId="{BEEA3BEB-01B2-A37C-D17E-F423CB22FECD}"/>
          </ac:spMkLst>
        </pc:spChg>
        <pc:spChg chg="mod">
          <ac:chgData name="Ye, Bo /CN/EXT" userId="7b005e9d-1289-41c7-be62-a6f974f142a1" providerId="ADAL" clId="{70242063-7AC6-4AF4-B5B1-8616243F0108}" dt="2024-12-11T01:18:55.026" v="2603" actId="27803"/>
          <ac:spMkLst>
            <pc:docMk/>
            <pc:sldMk cId="33592256" sldId="331"/>
            <ac:spMk id="285" creationId="{E774EAB1-0AE2-A2B9-6928-C2133232B4FF}"/>
          </ac:spMkLst>
        </pc:spChg>
        <pc:spChg chg="mod">
          <ac:chgData name="Ye, Bo /CN/EXT" userId="7b005e9d-1289-41c7-be62-a6f974f142a1" providerId="ADAL" clId="{70242063-7AC6-4AF4-B5B1-8616243F0108}" dt="2024-12-11T01:18:55.026" v="2603" actId="27803"/>
          <ac:spMkLst>
            <pc:docMk/>
            <pc:sldMk cId="33592256" sldId="331"/>
            <ac:spMk id="286" creationId="{132797BE-7C1F-2F18-03DB-B564653A19C3}"/>
          </ac:spMkLst>
        </pc:spChg>
        <pc:spChg chg="mod">
          <ac:chgData name="Ye, Bo /CN/EXT" userId="7b005e9d-1289-41c7-be62-a6f974f142a1" providerId="ADAL" clId="{70242063-7AC6-4AF4-B5B1-8616243F0108}" dt="2024-12-11T01:18:55.026" v="2603" actId="27803"/>
          <ac:spMkLst>
            <pc:docMk/>
            <pc:sldMk cId="33592256" sldId="331"/>
            <ac:spMk id="287" creationId="{7B082BFD-BB12-3BA0-22D5-8BDE9742CD36}"/>
          </ac:spMkLst>
        </pc:spChg>
        <pc:spChg chg="mod">
          <ac:chgData name="Ye, Bo /CN/EXT" userId="7b005e9d-1289-41c7-be62-a6f974f142a1" providerId="ADAL" clId="{70242063-7AC6-4AF4-B5B1-8616243F0108}" dt="2024-12-11T01:18:55.026" v="2603" actId="27803"/>
          <ac:spMkLst>
            <pc:docMk/>
            <pc:sldMk cId="33592256" sldId="331"/>
            <ac:spMk id="288" creationId="{2C817E71-2697-8093-E506-C1C4A8245908}"/>
          </ac:spMkLst>
        </pc:spChg>
        <pc:spChg chg="mod">
          <ac:chgData name="Ye, Bo /CN/EXT" userId="7b005e9d-1289-41c7-be62-a6f974f142a1" providerId="ADAL" clId="{70242063-7AC6-4AF4-B5B1-8616243F0108}" dt="2024-12-11T01:18:55.026" v="2603" actId="27803"/>
          <ac:spMkLst>
            <pc:docMk/>
            <pc:sldMk cId="33592256" sldId="331"/>
            <ac:spMk id="289" creationId="{7EFF0369-86A3-1F8E-D70E-366F948FF7FB}"/>
          </ac:spMkLst>
        </pc:spChg>
        <pc:spChg chg="mod">
          <ac:chgData name="Ye, Bo /CN/EXT" userId="7b005e9d-1289-41c7-be62-a6f974f142a1" providerId="ADAL" clId="{70242063-7AC6-4AF4-B5B1-8616243F0108}" dt="2024-12-11T01:18:55.026" v="2603" actId="27803"/>
          <ac:spMkLst>
            <pc:docMk/>
            <pc:sldMk cId="33592256" sldId="331"/>
            <ac:spMk id="290" creationId="{5CD0823E-249E-507A-2005-967E80701FD2}"/>
          </ac:spMkLst>
        </pc:spChg>
        <pc:spChg chg="mod">
          <ac:chgData name="Ye, Bo /CN/EXT" userId="7b005e9d-1289-41c7-be62-a6f974f142a1" providerId="ADAL" clId="{70242063-7AC6-4AF4-B5B1-8616243F0108}" dt="2024-12-11T01:18:55.026" v="2603" actId="27803"/>
          <ac:spMkLst>
            <pc:docMk/>
            <pc:sldMk cId="33592256" sldId="331"/>
            <ac:spMk id="291" creationId="{917D6F0C-8B01-F22A-615E-E83C04D92C30}"/>
          </ac:spMkLst>
        </pc:spChg>
        <pc:spChg chg="mod">
          <ac:chgData name="Ye, Bo /CN/EXT" userId="7b005e9d-1289-41c7-be62-a6f974f142a1" providerId="ADAL" clId="{70242063-7AC6-4AF4-B5B1-8616243F0108}" dt="2024-12-11T01:18:55.026" v="2603" actId="27803"/>
          <ac:spMkLst>
            <pc:docMk/>
            <pc:sldMk cId="33592256" sldId="331"/>
            <ac:spMk id="292" creationId="{73295344-BB0C-E66D-73C0-C7A187E18EC9}"/>
          </ac:spMkLst>
        </pc:spChg>
        <pc:spChg chg="mod">
          <ac:chgData name="Ye, Bo /CN/EXT" userId="7b005e9d-1289-41c7-be62-a6f974f142a1" providerId="ADAL" clId="{70242063-7AC6-4AF4-B5B1-8616243F0108}" dt="2024-12-11T01:18:55.026" v="2603" actId="27803"/>
          <ac:spMkLst>
            <pc:docMk/>
            <pc:sldMk cId="33592256" sldId="331"/>
            <ac:spMk id="293" creationId="{C5E4EB68-15A0-347D-E679-280C7E39C50B}"/>
          </ac:spMkLst>
        </pc:spChg>
        <pc:spChg chg="mod">
          <ac:chgData name="Ye, Bo /CN/EXT" userId="7b005e9d-1289-41c7-be62-a6f974f142a1" providerId="ADAL" clId="{70242063-7AC6-4AF4-B5B1-8616243F0108}" dt="2024-12-11T01:18:55.026" v="2603" actId="27803"/>
          <ac:spMkLst>
            <pc:docMk/>
            <pc:sldMk cId="33592256" sldId="331"/>
            <ac:spMk id="294" creationId="{EE0F7E30-47F7-B00A-E7A3-2B65F80D976F}"/>
          </ac:spMkLst>
        </pc:spChg>
        <pc:spChg chg="mod">
          <ac:chgData name="Ye, Bo /CN/EXT" userId="7b005e9d-1289-41c7-be62-a6f974f142a1" providerId="ADAL" clId="{70242063-7AC6-4AF4-B5B1-8616243F0108}" dt="2024-12-11T01:18:55.026" v="2603" actId="27803"/>
          <ac:spMkLst>
            <pc:docMk/>
            <pc:sldMk cId="33592256" sldId="331"/>
            <ac:spMk id="295" creationId="{65FC9629-705D-46E4-06F5-198F8B29E819}"/>
          </ac:spMkLst>
        </pc:spChg>
        <pc:spChg chg="mod">
          <ac:chgData name="Ye, Bo /CN/EXT" userId="7b005e9d-1289-41c7-be62-a6f974f142a1" providerId="ADAL" clId="{70242063-7AC6-4AF4-B5B1-8616243F0108}" dt="2024-12-11T01:18:55.026" v="2603" actId="27803"/>
          <ac:spMkLst>
            <pc:docMk/>
            <pc:sldMk cId="33592256" sldId="331"/>
            <ac:spMk id="296" creationId="{ED92A6D3-F14C-EA62-0D5B-4FA3A02BA321}"/>
          </ac:spMkLst>
        </pc:spChg>
        <pc:spChg chg="mod">
          <ac:chgData name="Ye, Bo /CN/EXT" userId="7b005e9d-1289-41c7-be62-a6f974f142a1" providerId="ADAL" clId="{70242063-7AC6-4AF4-B5B1-8616243F0108}" dt="2024-12-11T01:18:55.026" v="2603" actId="27803"/>
          <ac:spMkLst>
            <pc:docMk/>
            <pc:sldMk cId="33592256" sldId="331"/>
            <ac:spMk id="297" creationId="{D1B4EB47-05BF-6507-0F0D-1BB4EED73DB2}"/>
          </ac:spMkLst>
        </pc:spChg>
        <pc:spChg chg="mod">
          <ac:chgData name="Ye, Bo /CN/EXT" userId="7b005e9d-1289-41c7-be62-a6f974f142a1" providerId="ADAL" clId="{70242063-7AC6-4AF4-B5B1-8616243F0108}" dt="2024-12-11T01:18:55.026" v="2603" actId="27803"/>
          <ac:spMkLst>
            <pc:docMk/>
            <pc:sldMk cId="33592256" sldId="331"/>
            <ac:spMk id="298" creationId="{EAB4F65D-8E56-BF96-9945-F6BD17544B06}"/>
          </ac:spMkLst>
        </pc:spChg>
        <pc:spChg chg="mod">
          <ac:chgData name="Ye, Bo /CN/EXT" userId="7b005e9d-1289-41c7-be62-a6f974f142a1" providerId="ADAL" clId="{70242063-7AC6-4AF4-B5B1-8616243F0108}" dt="2024-12-11T01:18:55.026" v="2603" actId="27803"/>
          <ac:spMkLst>
            <pc:docMk/>
            <pc:sldMk cId="33592256" sldId="331"/>
            <ac:spMk id="299" creationId="{7A7071D3-8BBD-26DA-D3FC-2710D7054F92}"/>
          </ac:spMkLst>
        </pc:spChg>
        <pc:spChg chg="mod">
          <ac:chgData name="Ye, Bo /CN/EXT" userId="7b005e9d-1289-41c7-be62-a6f974f142a1" providerId="ADAL" clId="{70242063-7AC6-4AF4-B5B1-8616243F0108}" dt="2024-12-11T01:18:55.026" v="2603" actId="27803"/>
          <ac:spMkLst>
            <pc:docMk/>
            <pc:sldMk cId="33592256" sldId="331"/>
            <ac:spMk id="300" creationId="{89CC6D3A-9705-B0D3-7A21-0ABA395CAC71}"/>
          </ac:spMkLst>
        </pc:spChg>
        <pc:spChg chg="mod">
          <ac:chgData name="Ye, Bo /CN/EXT" userId="7b005e9d-1289-41c7-be62-a6f974f142a1" providerId="ADAL" clId="{70242063-7AC6-4AF4-B5B1-8616243F0108}" dt="2024-12-11T01:18:55.026" v="2603" actId="27803"/>
          <ac:spMkLst>
            <pc:docMk/>
            <pc:sldMk cId="33592256" sldId="331"/>
            <ac:spMk id="301" creationId="{A6050E41-F3C6-3411-D5A9-52BCCEA3C7DB}"/>
          </ac:spMkLst>
        </pc:spChg>
        <pc:spChg chg="mod">
          <ac:chgData name="Ye, Bo /CN/EXT" userId="7b005e9d-1289-41c7-be62-a6f974f142a1" providerId="ADAL" clId="{70242063-7AC6-4AF4-B5B1-8616243F0108}" dt="2024-12-11T01:18:55.026" v="2603" actId="27803"/>
          <ac:spMkLst>
            <pc:docMk/>
            <pc:sldMk cId="33592256" sldId="331"/>
            <ac:spMk id="302" creationId="{5ED5B90B-E381-C14B-5369-DBEA2F8061A4}"/>
          </ac:spMkLst>
        </pc:spChg>
        <pc:spChg chg="mod">
          <ac:chgData name="Ye, Bo /CN/EXT" userId="7b005e9d-1289-41c7-be62-a6f974f142a1" providerId="ADAL" clId="{70242063-7AC6-4AF4-B5B1-8616243F0108}" dt="2024-12-11T01:18:55.026" v="2603" actId="27803"/>
          <ac:spMkLst>
            <pc:docMk/>
            <pc:sldMk cId="33592256" sldId="331"/>
            <ac:spMk id="303" creationId="{FBB532CB-8C72-41D9-66E1-576F44C902A1}"/>
          </ac:spMkLst>
        </pc:spChg>
        <pc:spChg chg="mod">
          <ac:chgData name="Ye, Bo /CN/EXT" userId="7b005e9d-1289-41c7-be62-a6f974f142a1" providerId="ADAL" clId="{70242063-7AC6-4AF4-B5B1-8616243F0108}" dt="2024-12-11T01:18:55.026" v="2603" actId="27803"/>
          <ac:spMkLst>
            <pc:docMk/>
            <pc:sldMk cId="33592256" sldId="331"/>
            <ac:spMk id="304" creationId="{96C7EFC9-805A-4209-F237-256EE33E5D0D}"/>
          </ac:spMkLst>
        </pc:spChg>
        <pc:spChg chg="mod">
          <ac:chgData name="Ye, Bo /CN/EXT" userId="7b005e9d-1289-41c7-be62-a6f974f142a1" providerId="ADAL" clId="{70242063-7AC6-4AF4-B5B1-8616243F0108}" dt="2024-12-11T01:18:55.026" v="2603" actId="27803"/>
          <ac:spMkLst>
            <pc:docMk/>
            <pc:sldMk cId="33592256" sldId="331"/>
            <ac:spMk id="305" creationId="{00D2E135-6ECB-9757-4C19-FE9CDB5D299F}"/>
          </ac:spMkLst>
        </pc:spChg>
        <pc:spChg chg="mod">
          <ac:chgData name="Ye, Bo /CN/EXT" userId="7b005e9d-1289-41c7-be62-a6f974f142a1" providerId="ADAL" clId="{70242063-7AC6-4AF4-B5B1-8616243F0108}" dt="2024-12-11T01:18:55.026" v="2603" actId="27803"/>
          <ac:spMkLst>
            <pc:docMk/>
            <pc:sldMk cId="33592256" sldId="331"/>
            <ac:spMk id="306" creationId="{23FE8284-12D4-1C0C-FF7C-BB6A948D1258}"/>
          </ac:spMkLst>
        </pc:spChg>
        <pc:spChg chg="mod">
          <ac:chgData name="Ye, Bo /CN/EXT" userId="7b005e9d-1289-41c7-be62-a6f974f142a1" providerId="ADAL" clId="{70242063-7AC6-4AF4-B5B1-8616243F0108}" dt="2024-12-11T01:18:55.026" v="2603" actId="27803"/>
          <ac:spMkLst>
            <pc:docMk/>
            <pc:sldMk cId="33592256" sldId="331"/>
            <ac:spMk id="307" creationId="{193DF509-7BA6-FC4C-AB6D-B1F81B67AAC0}"/>
          </ac:spMkLst>
        </pc:spChg>
        <pc:spChg chg="mod">
          <ac:chgData name="Ye, Bo /CN/EXT" userId="7b005e9d-1289-41c7-be62-a6f974f142a1" providerId="ADAL" clId="{70242063-7AC6-4AF4-B5B1-8616243F0108}" dt="2024-12-11T01:18:55.026" v="2603" actId="27803"/>
          <ac:spMkLst>
            <pc:docMk/>
            <pc:sldMk cId="33592256" sldId="331"/>
            <ac:spMk id="308" creationId="{F879355F-EAF4-C328-7888-081A8382626B}"/>
          </ac:spMkLst>
        </pc:spChg>
        <pc:spChg chg="mod">
          <ac:chgData name="Ye, Bo /CN/EXT" userId="7b005e9d-1289-41c7-be62-a6f974f142a1" providerId="ADAL" clId="{70242063-7AC6-4AF4-B5B1-8616243F0108}" dt="2024-12-11T01:18:55.026" v="2603" actId="27803"/>
          <ac:spMkLst>
            <pc:docMk/>
            <pc:sldMk cId="33592256" sldId="331"/>
            <ac:spMk id="309" creationId="{8AE17BCD-4F71-2DB5-5EA6-299D4AB79BA9}"/>
          </ac:spMkLst>
        </pc:spChg>
        <pc:spChg chg="mod">
          <ac:chgData name="Ye, Bo /CN/EXT" userId="7b005e9d-1289-41c7-be62-a6f974f142a1" providerId="ADAL" clId="{70242063-7AC6-4AF4-B5B1-8616243F0108}" dt="2024-12-11T01:18:55.026" v="2603" actId="27803"/>
          <ac:spMkLst>
            <pc:docMk/>
            <pc:sldMk cId="33592256" sldId="331"/>
            <ac:spMk id="310" creationId="{9316765D-2D39-ADC8-B9A3-99F8C5BC770C}"/>
          </ac:spMkLst>
        </pc:spChg>
        <pc:spChg chg="mod">
          <ac:chgData name="Ye, Bo /CN/EXT" userId="7b005e9d-1289-41c7-be62-a6f974f142a1" providerId="ADAL" clId="{70242063-7AC6-4AF4-B5B1-8616243F0108}" dt="2024-12-11T01:18:55.026" v="2603" actId="27803"/>
          <ac:spMkLst>
            <pc:docMk/>
            <pc:sldMk cId="33592256" sldId="331"/>
            <ac:spMk id="311" creationId="{C24A168A-D155-1907-5D1E-5BFA512F45A3}"/>
          </ac:spMkLst>
        </pc:spChg>
        <pc:spChg chg="mod">
          <ac:chgData name="Ye, Bo /CN/EXT" userId="7b005e9d-1289-41c7-be62-a6f974f142a1" providerId="ADAL" clId="{70242063-7AC6-4AF4-B5B1-8616243F0108}" dt="2024-12-11T01:18:55.026" v="2603" actId="27803"/>
          <ac:spMkLst>
            <pc:docMk/>
            <pc:sldMk cId="33592256" sldId="331"/>
            <ac:spMk id="312" creationId="{E5682C2B-066A-6D6F-B074-6009531FC6DB}"/>
          </ac:spMkLst>
        </pc:spChg>
        <pc:spChg chg="mod">
          <ac:chgData name="Ye, Bo /CN/EXT" userId="7b005e9d-1289-41c7-be62-a6f974f142a1" providerId="ADAL" clId="{70242063-7AC6-4AF4-B5B1-8616243F0108}" dt="2024-12-11T01:18:55.026" v="2603" actId="27803"/>
          <ac:spMkLst>
            <pc:docMk/>
            <pc:sldMk cId="33592256" sldId="331"/>
            <ac:spMk id="313" creationId="{30B5B4D3-5D02-D0ED-F6DB-D7BA7C722039}"/>
          </ac:spMkLst>
        </pc:spChg>
        <pc:spChg chg="mod">
          <ac:chgData name="Ye, Bo /CN/EXT" userId="7b005e9d-1289-41c7-be62-a6f974f142a1" providerId="ADAL" clId="{70242063-7AC6-4AF4-B5B1-8616243F0108}" dt="2024-12-11T01:18:55.026" v="2603" actId="27803"/>
          <ac:spMkLst>
            <pc:docMk/>
            <pc:sldMk cId="33592256" sldId="331"/>
            <ac:spMk id="314" creationId="{DB366171-4FC7-27CA-12C5-6FC47CBAA7D0}"/>
          </ac:spMkLst>
        </pc:spChg>
        <pc:spChg chg="mod">
          <ac:chgData name="Ye, Bo /CN/EXT" userId="7b005e9d-1289-41c7-be62-a6f974f142a1" providerId="ADAL" clId="{70242063-7AC6-4AF4-B5B1-8616243F0108}" dt="2024-12-11T01:18:55.026" v="2603" actId="27803"/>
          <ac:spMkLst>
            <pc:docMk/>
            <pc:sldMk cId="33592256" sldId="331"/>
            <ac:spMk id="315" creationId="{0F4C6BCB-04EA-46C4-E8D0-C85D3027C84A}"/>
          </ac:spMkLst>
        </pc:spChg>
        <pc:spChg chg="mod">
          <ac:chgData name="Ye, Bo /CN/EXT" userId="7b005e9d-1289-41c7-be62-a6f974f142a1" providerId="ADAL" clId="{70242063-7AC6-4AF4-B5B1-8616243F0108}" dt="2024-12-11T01:18:55.026" v="2603" actId="27803"/>
          <ac:spMkLst>
            <pc:docMk/>
            <pc:sldMk cId="33592256" sldId="331"/>
            <ac:spMk id="316" creationId="{73767DC5-07DD-96DE-165E-5F541D73F9E7}"/>
          </ac:spMkLst>
        </pc:spChg>
        <pc:spChg chg="mod">
          <ac:chgData name="Ye, Bo /CN/EXT" userId="7b005e9d-1289-41c7-be62-a6f974f142a1" providerId="ADAL" clId="{70242063-7AC6-4AF4-B5B1-8616243F0108}" dt="2024-12-11T01:18:55.026" v="2603" actId="27803"/>
          <ac:spMkLst>
            <pc:docMk/>
            <pc:sldMk cId="33592256" sldId="331"/>
            <ac:spMk id="317" creationId="{DC57E558-8194-8222-8407-5A7C5ABFE42B}"/>
          </ac:spMkLst>
        </pc:spChg>
        <pc:spChg chg="mod">
          <ac:chgData name="Ye, Bo /CN/EXT" userId="7b005e9d-1289-41c7-be62-a6f974f142a1" providerId="ADAL" clId="{70242063-7AC6-4AF4-B5B1-8616243F0108}" dt="2024-12-11T01:18:55.026" v="2603" actId="27803"/>
          <ac:spMkLst>
            <pc:docMk/>
            <pc:sldMk cId="33592256" sldId="331"/>
            <ac:spMk id="318" creationId="{6C2C424B-4E88-E537-B4A7-B5B7FEE0AF75}"/>
          </ac:spMkLst>
        </pc:spChg>
        <pc:spChg chg="mod">
          <ac:chgData name="Ye, Bo /CN/EXT" userId="7b005e9d-1289-41c7-be62-a6f974f142a1" providerId="ADAL" clId="{70242063-7AC6-4AF4-B5B1-8616243F0108}" dt="2024-12-11T01:18:55.026" v="2603" actId="27803"/>
          <ac:spMkLst>
            <pc:docMk/>
            <pc:sldMk cId="33592256" sldId="331"/>
            <ac:spMk id="319" creationId="{CA3CCA42-89D6-FC29-9116-D16D294A8396}"/>
          </ac:spMkLst>
        </pc:spChg>
        <pc:spChg chg="mod">
          <ac:chgData name="Ye, Bo /CN/EXT" userId="7b005e9d-1289-41c7-be62-a6f974f142a1" providerId="ADAL" clId="{70242063-7AC6-4AF4-B5B1-8616243F0108}" dt="2024-12-11T01:18:55.026" v="2603" actId="27803"/>
          <ac:spMkLst>
            <pc:docMk/>
            <pc:sldMk cId="33592256" sldId="331"/>
            <ac:spMk id="320" creationId="{DF37D401-F7DD-7400-A59C-C1F345522181}"/>
          </ac:spMkLst>
        </pc:spChg>
        <pc:spChg chg="mod">
          <ac:chgData name="Ye, Bo /CN/EXT" userId="7b005e9d-1289-41c7-be62-a6f974f142a1" providerId="ADAL" clId="{70242063-7AC6-4AF4-B5B1-8616243F0108}" dt="2024-12-11T01:18:55.026" v="2603" actId="27803"/>
          <ac:spMkLst>
            <pc:docMk/>
            <pc:sldMk cId="33592256" sldId="331"/>
            <ac:spMk id="321" creationId="{226A01A5-368F-9F60-C7A5-29771FD18A7C}"/>
          </ac:spMkLst>
        </pc:spChg>
        <pc:spChg chg="mod">
          <ac:chgData name="Ye, Bo /CN/EXT" userId="7b005e9d-1289-41c7-be62-a6f974f142a1" providerId="ADAL" clId="{70242063-7AC6-4AF4-B5B1-8616243F0108}" dt="2024-12-11T01:18:55.026" v="2603" actId="27803"/>
          <ac:spMkLst>
            <pc:docMk/>
            <pc:sldMk cId="33592256" sldId="331"/>
            <ac:spMk id="322" creationId="{30F4D322-7877-2896-DF45-5D7B2615C4F5}"/>
          </ac:spMkLst>
        </pc:spChg>
        <pc:spChg chg="mod">
          <ac:chgData name="Ye, Bo /CN/EXT" userId="7b005e9d-1289-41c7-be62-a6f974f142a1" providerId="ADAL" clId="{70242063-7AC6-4AF4-B5B1-8616243F0108}" dt="2024-12-11T01:18:55.026" v="2603" actId="27803"/>
          <ac:spMkLst>
            <pc:docMk/>
            <pc:sldMk cId="33592256" sldId="331"/>
            <ac:spMk id="323" creationId="{96607924-AC6B-1B3D-B349-0C62C7B91C52}"/>
          </ac:spMkLst>
        </pc:spChg>
        <pc:spChg chg="mod">
          <ac:chgData name="Ye, Bo /CN/EXT" userId="7b005e9d-1289-41c7-be62-a6f974f142a1" providerId="ADAL" clId="{70242063-7AC6-4AF4-B5B1-8616243F0108}" dt="2024-12-11T01:18:55.026" v="2603" actId="27803"/>
          <ac:spMkLst>
            <pc:docMk/>
            <pc:sldMk cId="33592256" sldId="331"/>
            <ac:spMk id="324" creationId="{E6000909-704B-2DC6-D864-9FB3EED0A22D}"/>
          </ac:spMkLst>
        </pc:spChg>
        <pc:spChg chg="mod">
          <ac:chgData name="Ye, Bo /CN/EXT" userId="7b005e9d-1289-41c7-be62-a6f974f142a1" providerId="ADAL" clId="{70242063-7AC6-4AF4-B5B1-8616243F0108}" dt="2024-12-11T01:18:55.026" v="2603" actId="27803"/>
          <ac:spMkLst>
            <pc:docMk/>
            <pc:sldMk cId="33592256" sldId="331"/>
            <ac:spMk id="325" creationId="{22ABF3D3-6A4B-24DE-10EB-FE43AD7A0B15}"/>
          </ac:spMkLst>
        </pc:spChg>
        <pc:spChg chg="mod">
          <ac:chgData name="Ye, Bo /CN/EXT" userId="7b005e9d-1289-41c7-be62-a6f974f142a1" providerId="ADAL" clId="{70242063-7AC6-4AF4-B5B1-8616243F0108}" dt="2024-12-11T01:18:55.026" v="2603" actId="27803"/>
          <ac:spMkLst>
            <pc:docMk/>
            <pc:sldMk cId="33592256" sldId="331"/>
            <ac:spMk id="326" creationId="{6F6E47A5-B821-EBC6-4377-72F82D6B0592}"/>
          </ac:spMkLst>
        </pc:spChg>
        <pc:spChg chg="mod">
          <ac:chgData name="Ye, Bo /CN/EXT" userId="7b005e9d-1289-41c7-be62-a6f974f142a1" providerId="ADAL" clId="{70242063-7AC6-4AF4-B5B1-8616243F0108}" dt="2024-12-11T01:18:55.026" v="2603" actId="27803"/>
          <ac:spMkLst>
            <pc:docMk/>
            <pc:sldMk cId="33592256" sldId="331"/>
            <ac:spMk id="327" creationId="{D6F48BAA-483A-BE72-788A-CA0B4EBE2590}"/>
          </ac:spMkLst>
        </pc:spChg>
        <pc:spChg chg="mod">
          <ac:chgData name="Ye, Bo /CN/EXT" userId="7b005e9d-1289-41c7-be62-a6f974f142a1" providerId="ADAL" clId="{70242063-7AC6-4AF4-B5B1-8616243F0108}" dt="2024-12-11T01:18:55.026" v="2603" actId="27803"/>
          <ac:spMkLst>
            <pc:docMk/>
            <pc:sldMk cId="33592256" sldId="331"/>
            <ac:spMk id="328" creationId="{491EF9B0-AE24-5932-0FBA-94E189086BF4}"/>
          </ac:spMkLst>
        </pc:spChg>
        <pc:spChg chg="mod">
          <ac:chgData name="Ye, Bo /CN/EXT" userId="7b005e9d-1289-41c7-be62-a6f974f142a1" providerId="ADAL" clId="{70242063-7AC6-4AF4-B5B1-8616243F0108}" dt="2024-12-11T01:18:55.026" v="2603" actId="27803"/>
          <ac:spMkLst>
            <pc:docMk/>
            <pc:sldMk cId="33592256" sldId="331"/>
            <ac:spMk id="329" creationId="{B0484D31-0AD4-8A44-68F4-D93A5D6913D2}"/>
          </ac:spMkLst>
        </pc:spChg>
        <pc:spChg chg="mod">
          <ac:chgData name="Ye, Bo /CN/EXT" userId="7b005e9d-1289-41c7-be62-a6f974f142a1" providerId="ADAL" clId="{70242063-7AC6-4AF4-B5B1-8616243F0108}" dt="2024-12-11T01:18:55.026" v="2603" actId="27803"/>
          <ac:spMkLst>
            <pc:docMk/>
            <pc:sldMk cId="33592256" sldId="331"/>
            <ac:spMk id="330" creationId="{7043BDC7-FD7E-23FF-3814-020FF0977680}"/>
          </ac:spMkLst>
        </pc:spChg>
        <pc:spChg chg="mod">
          <ac:chgData name="Ye, Bo /CN/EXT" userId="7b005e9d-1289-41c7-be62-a6f974f142a1" providerId="ADAL" clId="{70242063-7AC6-4AF4-B5B1-8616243F0108}" dt="2024-12-11T01:18:55.026" v="2603" actId="27803"/>
          <ac:spMkLst>
            <pc:docMk/>
            <pc:sldMk cId="33592256" sldId="331"/>
            <ac:spMk id="331" creationId="{D20E969D-DC80-584E-E670-5E74E20C609F}"/>
          </ac:spMkLst>
        </pc:spChg>
        <pc:spChg chg="mod">
          <ac:chgData name="Ye, Bo /CN/EXT" userId="7b005e9d-1289-41c7-be62-a6f974f142a1" providerId="ADAL" clId="{70242063-7AC6-4AF4-B5B1-8616243F0108}" dt="2024-12-11T01:18:55.026" v="2603" actId="27803"/>
          <ac:spMkLst>
            <pc:docMk/>
            <pc:sldMk cId="33592256" sldId="331"/>
            <ac:spMk id="332" creationId="{39B0A752-C5D8-EF8F-1830-64AC3C7F2F56}"/>
          </ac:spMkLst>
        </pc:spChg>
        <pc:spChg chg="mod">
          <ac:chgData name="Ye, Bo /CN/EXT" userId="7b005e9d-1289-41c7-be62-a6f974f142a1" providerId="ADAL" clId="{70242063-7AC6-4AF4-B5B1-8616243F0108}" dt="2024-12-11T01:18:55.026" v="2603" actId="27803"/>
          <ac:spMkLst>
            <pc:docMk/>
            <pc:sldMk cId="33592256" sldId="331"/>
            <ac:spMk id="333" creationId="{99319366-C668-0A95-CC9A-C727EEF4F9D6}"/>
          </ac:spMkLst>
        </pc:spChg>
        <pc:spChg chg="mod">
          <ac:chgData name="Ye, Bo /CN/EXT" userId="7b005e9d-1289-41c7-be62-a6f974f142a1" providerId="ADAL" clId="{70242063-7AC6-4AF4-B5B1-8616243F0108}" dt="2024-12-11T01:18:55.026" v="2603" actId="27803"/>
          <ac:spMkLst>
            <pc:docMk/>
            <pc:sldMk cId="33592256" sldId="331"/>
            <ac:spMk id="334" creationId="{6C526EA2-AE06-403B-8151-9EC2B2614E50}"/>
          </ac:spMkLst>
        </pc:spChg>
        <pc:spChg chg="mod">
          <ac:chgData name="Ye, Bo /CN/EXT" userId="7b005e9d-1289-41c7-be62-a6f974f142a1" providerId="ADAL" clId="{70242063-7AC6-4AF4-B5B1-8616243F0108}" dt="2024-12-11T01:18:55.026" v="2603" actId="27803"/>
          <ac:spMkLst>
            <pc:docMk/>
            <pc:sldMk cId="33592256" sldId="331"/>
            <ac:spMk id="335" creationId="{85619F91-5C7D-7F4D-6FAC-D61351780731}"/>
          </ac:spMkLst>
        </pc:spChg>
        <pc:spChg chg="mod">
          <ac:chgData name="Ye, Bo /CN/EXT" userId="7b005e9d-1289-41c7-be62-a6f974f142a1" providerId="ADAL" clId="{70242063-7AC6-4AF4-B5B1-8616243F0108}" dt="2024-12-11T01:18:55.026" v="2603" actId="27803"/>
          <ac:spMkLst>
            <pc:docMk/>
            <pc:sldMk cId="33592256" sldId="331"/>
            <ac:spMk id="336" creationId="{F4C7FED6-9B51-05DF-6257-F24B193D3D78}"/>
          </ac:spMkLst>
        </pc:spChg>
        <pc:spChg chg="mod">
          <ac:chgData name="Ye, Bo /CN/EXT" userId="7b005e9d-1289-41c7-be62-a6f974f142a1" providerId="ADAL" clId="{70242063-7AC6-4AF4-B5B1-8616243F0108}" dt="2024-12-11T01:18:55.026" v="2603" actId="27803"/>
          <ac:spMkLst>
            <pc:docMk/>
            <pc:sldMk cId="33592256" sldId="331"/>
            <ac:spMk id="337" creationId="{E189ED2C-66D5-10FA-5784-B3F51DF71197}"/>
          </ac:spMkLst>
        </pc:spChg>
        <pc:spChg chg="mod">
          <ac:chgData name="Ye, Bo /CN/EXT" userId="7b005e9d-1289-41c7-be62-a6f974f142a1" providerId="ADAL" clId="{70242063-7AC6-4AF4-B5B1-8616243F0108}" dt="2024-12-11T01:18:55.026" v="2603" actId="27803"/>
          <ac:spMkLst>
            <pc:docMk/>
            <pc:sldMk cId="33592256" sldId="331"/>
            <ac:spMk id="338" creationId="{25E8A0E5-80A8-E59C-3653-6B8A9A86F2C7}"/>
          </ac:spMkLst>
        </pc:spChg>
        <pc:spChg chg="mod">
          <ac:chgData name="Ye, Bo /CN/EXT" userId="7b005e9d-1289-41c7-be62-a6f974f142a1" providerId="ADAL" clId="{70242063-7AC6-4AF4-B5B1-8616243F0108}" dt="2024-12-11T01:18:55.026" v="2603" actId="27803"/>
          <ac:spMkLst>
            <pc:docMk/>
            <pc:sldMk cId="33592256" sldId="331"/>
            <ac:spMk id="339" creationId="{7A6FF99D-8D30-50CC-B182-1ABF70179A70}"/>
          </ac:spMkLst>
        </pc:spChg>
        <pc:spChg chg="mod">
          <ac:chgData name="Ye, Bo /CN/EXT" userId="7b005e9d-1289-41c7-be62-a6f974f142a1" providerId="ADAL" clId="{70242063-7AC6-4AF4-B5B1-8616243F0108}" dt="2024-12-11T01:18:55.026" v="2603" actId="27803"/>
          <ac:spMkLst>
            <pc:docMk/>
            <pc:sldMk cId="33592256" sldId="331"/>
            <ac:spMk id="340" creationId="{F1148EA6-6CB7-6C91-11AF-719B31D8F354}"/>
          </ac:spMkLst>
        </pc:spChg>
        <pc:spChg chg="mod">
          <ac:chgData name="Ye, Bo /CN/EXT" userId="7b005e9d-1289-41c7-be62-a6f974f142a1" providerId="ADAL" clId="{70242063-7AC6-4AF4-B5B1-8616243F0108}" dt="2024-12-11T01:18:55.026" v="2603" actId="27803"/>
          <ac:spMkLst>
            <pc:docMk/>
            <pc:sldMk cId="33592256" sldId="331"/>
            <ac:spMk id="341" creationId="{F84244A3-9105-6ACF-B678-E2BD3B2F3E21}"/>
          </ac:spMkLst>
        </pc:spChg>
        <pc:spChg chg="mod">
          <ac:chgData name="Ye, Bo /CN/EXT" userId="7b005e9d-1289-41c7-be62-a6f974f142a1" providerId="ADAL" clId="{70242063-7AC6-4AF4-B5B1-8616243F0108}" dt="2024-12-11T01:18:55.026" v="2603" actId="27803"/>
          <ac:spMkLst>
            <pc:docMk/>
            <pc:sldMk cId="33592256" sldId="331"/>
            <ac:spMk id="342" creationId="{6F9AB1B0-CC3F-80AC-D3D0-ADAEDF245509}"/>
          </ac:spMkLst>
        </pc:spChg>
        <pc:spChg chg="mod">
          <ac:chgData name="Ye, Bo /CN/EXT" userId="7b005e9d-1289-41c7-be62-a6f974f142a1" providerId="ADAL" clId="{70242063-7AC6-4AF4-B5B1-8616243F0108}" dt="2024-12-11T01:18:55.026" v="2603" actId="27803"/>
          <ac:spMkLst>
            <pc:docMk/>
            <pc:sldMk cId="33592256" sldId="331"/>
            <ac:spMk id="343" creationId="{5706C6FB-001F-B9D3-5E5C-E161F96F342F}"/>
          </ac:spMkLst>
        </pc:spChg>
        <pc:spChg chg="mod">
          <ac:chgData name="Ye, Bo /CN/EXT" userId="7b005e9d-1289-41c7-be62-a6f974f142a1" providerId="ADAL" clId="{70242063-7AC6-4AF4-B5B1-8616243F0108}" dt="2024-12-11T01:18:55.026" v="2603" actId="27803"/>
          <ac:spMkLst>
            <pc:docMk/>
            <pc:sldMk cId="33592256" sldId="331"/>
            <ac:spMk id="344" creationId="{2E93F060-2557-2D4B-46C4-3CB4485325AE}"/>
          </ac:spMkLst>
        </pc:spChg>
        <pc:spChg chg="mod">
          <ac:chgData name="Ye, Bo /CN/EXT" userId="7b005e9d-1289-41c7-be62-a6f974f142a1" providerId="ADAL" clId="{70242063-7AC6-4AF4-B5B1-8616243F0108}" dt="2024-12-11T01:18:55.026" v="2603" actId="27803"/>
          <ac:spMkLst>
            <pc:docMk/>
            <pc:sldMk cId="33592256" sldId="331"/>
            <ac:spMk id="345" creationId="{E9708A3E-A277-C58F-79BE-50EF8561D3E8}"/>
          </ac:spMkLst>
        </pc:spChg>
        <pc:spChg chg="mod">
          <ac:chgData name="Ye, Bo /CN/EXT" userId="7b005e9d-1289-41c7-be62-a6f974f142a1" providerId="ADAL" clId="{70242063-7AC6-4AF4-B5B1-8616243F0108}" dt="2024-12-11T01:18:55.026" v="2603" actId="27803"/>
          <ac:spMkLst>
            <pc:docMk/>
            <pc:sldMk cId="33592256" sldId="331"/>
            <ac:spMk id="346" creationId="{6A9545EC-3CDC-FC76-515C-A447D4FC49A0}"/>
          </ac:spMkLst>
        </pc:spChg>
        <pc:spChg chg="mod">
          <ac:chgData name="Ye, Bo /CN/EXT" userId="7b005e9d-1289-41c7-be62-a6f974f142a1" providerId="ADAL" clId="{70242063-7AC6-4AF4-B5B1-8616243F0108}" dt="2024-12-11T01:18:55.026" v="2603" actId="27803"/>
          <ac:spMkLst>
            <pc:docMk/>
            <pc:sldMk cId="33592256" sldId="331"/>
            <ac:spMk id="347" creationId="{D2FC7E40-6666-CCD5-0AE5-82E07D2626DE}"/>
          </ac:spMkLst>
        </pc:spChg>
        <pc:spChg chg="mod">
          <ac:chgData name="Ye, Bo /CN/EXT" userId="7b005e9d-1289-41c7-be62-a6f974f142a1" providerId="ADAL" clId="{70242063-7AC6-4AF4-B5B1-8616243F0108}" dt="2024-12-11T01:18:55.026" v="2603" actId="27803"/>
          <ac:spMkLst>
            <pc:docMk/>
            <pc:sldMk cId="33592256" sldId="331"/>
            <ac:spMk id="348" creationId="{F0F50684-D361-E76E-EB4E-3C5151E80BDE}"/>
          </ac:spMkLst>
        </pc:spChg>
        <pc:spChg chg="mod">
          <ac:chgData name="Ye, Bo /CN/EXT" userId="7b005e9d-1289-41c7-be62-a6f974f142a1" providerId="ADAL" clId="{70242063-7AC6-4AF4-B5B1-8616243F0108}" dt="2024-12-11T01:18:55.026" v="2603" actId="27803"/>
          <ac:spMkLst>
            <pc:docMk/>
            <pc:sldMk cId="33592256" sldId="331"/>
            <ac:spMk id="349" creationId="{6D78D9E7-653A-A33B-B5B6-70DCEC751030}"/>
          </ac:spMkLst>
        </pc:spChg>
        <pc:spChg chg="mod">
          <ac:chgData name="Ye, Bo /CN/EXT" userId="7b005e9d-1289-41c7-be62-a6f974f142a1" providerId="ADAL" clId="{70242063-7AC6-4AF4-B5B1-8616243F0108}" dt="2024-12-11T01:18:55.026" v="2603" actId="27803"/>
          <ac:spMkLst>
            <pc:docMk/>
            <pc:sldMk cId="33592256" sldId="331"/>
            <ac:spMk id="350" creationId="{74973E3D-9A5C-EAEC-E1D7-173EA00FF20F}"/>
          </ac:spMkLst>
        </pc:spChg>
        <pc:spChg chg="mod">
          <ac:chgData name="Ye, Bo /CN/EXT" userId="7b005e9d-1289-41c7-be62-a6f974f142a1" providerId="ADAL" clId="{70242063-7AC6-4AF4-B5B1-8616243F0108}" dt="2024-12-11T01:18:55.026" v="2603" actId="27803"/>
          <ac:spMkLst>
            <pc:docMk/>
            <pc:sldMk cId="33592256" sldId="331"/>
            <ac:spMk id="351" creationId="{05110063-21FA-BCEA-F283-FA800ACE6EF1}"/>
          </ac:spMkLst>
        </pc:spChg>
        <pc:spChg chg="mod">
          <ac:chgData name="Ye, Bo /CN/EXT" userId="7b005e9d-1289-41c7-be62-a6f974f142a1" providerId="ADAL" clId="{70242063-7AC6-4AF4-B5B1-8616243F0108}" dt="2024-12-11T01:18:55.026" v="2603" actId="27803"/>
          <ac:spMkLst>
            <pc:docMk/>
            <pc:sldMk cId="33592256" sldId="331"/>
            <ac:spMk id="352" creationId="{946D14A5-E7D8-8206-EF5C-CA5BB91AC1C8}"/>
          </ac:spMkLst>
        </pc:spChg>
        <pc:spChg chg="mod">
          <ac:chgData name="Ye, Bo /CN/EXT" userId="7b005e9d-1289-41c7-be62-a6f974f142a1" providerId="ADAL" clId="{70242063-7AC6-4AF4-B5B1-8616243F0108}" dt="2024-12-11T01:18:55.026" v="2603" actId="27803"/>
          <ac:spMkLst>
            <pc:docMk/>
            <pc:sldMk cId="33592256" sldId="331"/>
            <ac:spMk id="353" creationId="{2840DD81-8D8B-34B8-5159-350E0B34FAA2}"/>
          </ac:spMkLst>
        </pc:spChg>
        <pc:spChg chg="mod">
          <ac:chgData name="Ye, Bo /CN/EXT" userId="7b005e9d-1289-41c7-be62-a6f974f142a1" providerId="ADAL" clId="{70242063-7AC6-4AF4-B5B1-8616243F0108}" dt="2024-12-11T01:18:55.026" v="2603" actId="27803"/>
          <ac:spMkLst>
            <pc:docMk/>
            <pc:sldMk cId="33592256" sldId="331"/>
            <ac:spMk id="354" creationId="{7C533867-504E-71BE-A5E1-61A584ED4622}"/>
          </ac:spMkLst>
        </pc:spChg>
        <pc:spChg chg="mod">
          <ac:chgData name="Ye, Bo /CN/EXT" userId="7b005e9d-1289-41c7-be62-a6f974f142a1" providerId="ADAL" clId="{70242063-7AC6-4AF4-B5B1-8616243F0108}" dt="2024-12-11T01:18:55.026" v="2603" actId="27803"/>
          <ac:spMkLst>
            <pc:docMk/>
            <pc:sldMk cId="33592256" sldId="331"/>
            <ac:spMk id="355" creationId="{76FADA61-8E2D-9BB6-BA8A-DC1F342E8E60}"/>
          </ac:spMkLst>
        </pc:spChg>
        <pc:spChg chg="mod">
          <ac:chgData name="Ye, Bo /CN/EXT" userId="7b005e9d-1289-41c7-be62-a6f974f142a1" providerId="ADAL" clId="{70242063-7AC6-4AF4-B5B1-8616243F0108}" dt="2024-12-11T01:18:55.026" v="2603" actId="27803"/>
          <ac:spMkLst>
            <pc:docMk/>
            <pc:sldMk cId="33592256" sldId="331"/>
            <ac:spMk id="356" creationId="{58C1EDF1-7611-D676-551A-36EEA125E582}"/>
          </ac:spMkLst>
        </pc:spChg>
        <pc:spChg chg="mod">
          <ac:chgData name="Ye, Bo /CN/EXT" userId="7b005e9d-1289-41c7-be62-a6f974f142a1" providerId="ADAL" clId="{70242063-7AC6-4AF4-B5B1-8616243F0108}" dt="2024-12-11T01:18:55.026" v="2603" actId="27803"/>
          <ac:spMkLst>
            <pc:docMk/>
            <pc:sldMk cId="33592256" sldId="331"/>
            <ac:spMk id="357" creationId="{25C7C0B5-5490-E8DF-81C9-4AC4C2484B87}"/>
          </ac:spMkLst>
        </pc:spChg>
        <pc:spChg chg="mod">
          <ac:chgData name="Ye, Bo /CN/EXT" userId="7b005e9d-1289-41c7-be62-a6f974f142a1" providerId="ADAL" clId="{70242063-7AC6-4AF4-B5B1-8616243F0108}" dt="2024-12-11T01:18:55.026" v="2603" actId="27803"/>
          <ac:spMkLst>
            <pc:docMk/>
            <pc:sldMk cId="33592256" sldId="331"/>
            <ac:spMk id="358" creationId="{E2F90432-53E5-06FC-3CAA-CC7BE2CF0364}"/>
          </ac:spMkLst>
        </pc:spChg>
        <pc:spChg chg="mod">
          <ac:chgData name="Ye, Bo /CN/EXT" userId="7b005e9d-1289-41c7-be62-a6f974f142a1" providerId="ADAL" clId="{70242063-7AC6-4AF4-B5B1-8616243F0108}" dt="2024-12-11T01:18:55.026" v="2603" actId="27803"/>
          <ac:spMkLst>
            <pc:docMk/>
            <pc:sldMk cId="33592256" sldId="331"/>
            <ac:spMk id="359" creationId="{82D3700D-803A-08C8-BC31-D6E27416A1D2}"/>
          </ac:spMkLst>
        </pc:spChg>
        <pc:spChg chg="mod">
          <ac:chgData name="Ye, Bo /CN/EXT" userId="7b005e9d-1289-41c7-be62-a6f974f142a1" providerId="ADAL" clId="{70242063-7AC6-4AF4-B5B1-8616243F0108}" dt="2024-12-11T01:18:55.026" v="2603" actId="27803"/>
          <ac:spMkLst>
            <pc:docMk/>
            <pc:sldMk cId="33592256" sldId="331"/>
            <ac:spMk id="360" creationId="{A365FD38-375B-3463-78C4-7D5D210532D8}"/>
          </ac:spMkLst>
        </pc:spChg>
        <pc:spChg chg="mod">
          <ac:chgData name="Ye, Bo /CN/EXT" userId="7b005e9d-1289-41c7-be62-a6f974f142a1" providerId="ADAL" clId="{70242063-7AC6-4AF4-B5B1-8616243F0108}" dt="2024-12-11T01:18:55.026" v="2603" actId="27803"/>
          <ac:spMkLst>
            <pc:docMk/>
            <pc:sldMk cId="33592256" sldId="331"/>
            <ac:spMk id="361" creationId="{02DB6E06-04E3-BFA9-BA38-CDDEA52FC73F}"/>
          </ac:spMkLst>
        </pc:spChg>
        <pc:spChg chg="mod">
          <ac:chgData name="Ye, Bo /CN/EXT" userId="7b005e9d-1289-41c7-be62-a6f974f142a1" providerId="ADAL" clId="{70242063-7AC6-4AF4-B5B1-8616243F0108}" dt="2024-12-11T01:18:55.026" v="2603" actId="27803"/>
          <ac:spMkLst>
            <pc:docMk/>
            <pc:sldMk cId="33592256" sldId="331"/>
            <ac:spMk id="362" creationId="{62D7B59E-69DF-C946-2C26-D4B2767B96D4}"/>
          </ac:spMkLst>
        </pc:spChg>
        <pc:spChg chg="mod">
          <ac:chgData name="Ye, Bo /CN/EXT" userId="7b005e9d-1289-41c7-be62-a6f974f142a1" providerId="ADAL" clId="{70242063-7AC6-4AF4-B5B1-8616243F0108}" dt="2024-12-11T01:18:55.026" v="2603" actId="27803"/>
          <ac:spMkLst>
            <pc:docMk/>
            <pc:sldMk cId="33592256" sldId="331"/>
            <ac:spMk id="363" creationId="{E18D230B-C4EE-7094-7518-333C660B6BA8}"/>
          </ac:spMkLst>
        </pc:spChg>
        <pc:spChg chg="mod">
          <ac:chgData name="Ye, Bo /CN/EXT" userId="7b005e9d-1289-41c7-be62-a6f974f142a1" providerId="ADAL" clId="{70242063-7AC6-4AF4-B5B1-8616243F0108}" dt="2024-12-11T01:18:55.026" v="2603" actId="27803"/>
          <ac:spMkLst>
            <pc:docMk/>
            <pc:sldMk cId="33592256" sldId="331"/>
            <ac:spMk id="364" creationId="{3867A4D4-FBDF-C0DC-FD33-69D73672E76E}"/>
          </ac:spMkLst>
        </pc:spChg>
        <pc:spChg chg="mod">
          <ac:chgData name="Ye, Bo /CN/EXT" userId="7b005e9d-1289-41c7-be62-a6f974f142a1" providerId="ADAL" clId="{70242063-7AC6-4AF4-B5B1-8616243F0108}" dt="2024-12-11T01:18:55.026" v="2603" actId="27803"/>
          <ac:spMkLst>
            <pc:docMk/>
            <pc:sldMk cId="33592256" sldId="331"/>
            <ac:spMk id="365" creationId="{7354ADD9-438F-5E63-C44A-3855D2566878}"/>
          </ac:spMkLst>
        </pc:spChg>
        <pc:spChg chg="mod">
          <ac:chgData name="Ye, Bo /CN/EXT" userId="7b005e9d-1289-41c7-be62-a6f974f142a1" providerId="ADAL" clId="{70242063-7AC6-4AF4-B5B1-8616243F0108}" dt="2024-12-11T01:18:55.026" v="2603" actId="27803"/>
          <ac:spMkLst>
            <pc:docMk/>
            <pc:sldMk cId="33592256" sldId="331"/>
            <ac:spMk id="366" creationId="{D65BB056-C059-73A1-38A8-BDBC76335B12}"/>
          </ac:spMkLst>
        </pc:spChg>
        <pc:spChg chg="mod">
          <ac:chgData name="Ye, Bo /CN/EXT" userId="7b005e9d-1289-41c7-be62-a6f974f142a1" providerId="ADAL" clId="{70242063-7AC6-4AF4-B5B1-8616243F0108}" dt="2024-12-11T01:18:55.026" v="2603" actId="27803"/>
          <ac:spMkLst>
            <pc:docMk/>
            <pc:sldMk cId="33592256" sldId="331"/>
            <ac:spMk id="367" creationId="{66392E6D-B528-3E41-47AD-944E1A6AFCD7}"/>
          </ac:spMkLst>
        </pc:spChg>
        <pc:spChg chg="mod">
          <ac:chgData name="Ye, Bo /CN/EXT" userId="7b005e9d-1289-41c7-be62-a6f974f142a1" providerId="ADAL" clId="{70242063-7AC6-4AF4-B5B1-8616243F0108}" dt="2024-12-11T01:18:55.026" v="2603" actId="27803"/>
          <ac:spMkLst>
            <pc:docMk/>
            <pc:sldMk cId="33592256" sldId="331"/>
            <ac:spMk id="368" creationId="{62087AE8-6327-84C8-E18E-A8B49E7A78F1}"/>
          </ac:spMkLst>
        </pc:spChg>
        <pc:spChg chg="mod">
          <ac:chgData name="Ye, Bo /CN/EXT" userId="7b005e9d-1289-41c7-be62-a6f974f142a1" providerId="ADAL" clId="{70242063-7AC6-4AF4-B5B1-8616243F0108}" dt="2024-12-11T01:18:55.026" v="2603" actId="27803"/>
          <ac:spMkLst>
            <pc:docMk/>
            <pc:sldMk cId="33592256" sldId="331"/>
            <ac:spMk id="369" creationId="{8D2AE6D1-5403-D90F-0F6F-70B58CEE359E}"/>
          </ac:spMkLst>
        </pc:spChg>
        <pc:spChg chg="mod">
          <ac:chgData name="Ye, Bo /CN/EXT" userId="7b005e9d-1289-41c7-be62-a6f974f142a1" providerId="ADAL" clId="{70242063-7AC6-4AF4-B5B1-8616243F0108}" dt="2024-12-11T01:18:55.026" v="2603" actId="27803"/>
          <ac:spMkLst>
            <pc:docMk/>
            <pc:sldMk cId="33592256" sldId="331"/>
            <ac:spMk id="370" creationId="{E3D87722-B0EE-B701-4AA6-FCF211EDDFA2}"/>
          </ac:spMkLst>
        </pc:spChg>
        <pc:spChg chg="mod">
          <ac:chgData name="Ye, Bo /CN/EXT" userId="7b005e9d-1289-41c7-be62-a6f974f142a1" providerId="ADAL" clId="{70242063-7AC6-4AF4-B5B1-8616243F0108}" dt="2024-12-11T01:18:55.026" v="2603" actId="27803"/>
          <ac:spMkLst>
            <pc:docMk/>
            <pc:sldMk cId="33592256" sldId="331"/>
            <ac:spMk id="371" creationId="{539C504F-FBCE-4780-7BA9-7A8FE1055DC6}"/>
          </ac:spMkLst>
        </pc:spChg>
        <pc:spChg chg="mod">
          <ac:chgData name="Ye, Bo /CN/EXT" userId="7b005e9d-1289-41c7-be62-a6f974f142a1" providerId="ADAL" clId="{70242063-7AC6-4AF4-B5B1-8616243F0108}" dt="2024-12-11T01:18:55.026" v="2603" actId="27803"/>
          <ac:spMkLst>
            <pc:docMk/>
            <pc:sldMk cId="33592256" sldId="331"/>
            <ac:spMk id="372" creationId="{CFC786C3-77EA-0AB3-E969-44AF2C20B289}"/>
          </ac:spMkLst>
        </pc:spChg>
        <pc:spChg chg="mod">
          <ac:chgData name="Ye, Bo /CN/EXT" userId="7b005e9d-1289-41c7-be62-a6f974f142a1" providerId="ADAL" clId="{70242063-7AC6-4AF4-B5B1-8616243F0108}" dt="2024-12-11T01:18:55.026" v="2603" actId="27803"/>
          <ac:spMkLst>
            <pc:docMk/>
            <pc:sldMk cId="33592256" sldId="331"/>
            <ac:spMk id="373" creationId="{DCEBF947-136F-C078-E4DA-1C98E106F9D2}"/>
          </ac:spMkLst>
        </pc:spChg>
        <pc:spChg chg="mod">
          <ac:chgData name="Ye, Bo /CN/EXT" userId="7b005e9d-1289-41c7-be62-a6f974f142a1" providerId="ADAL" clId="{70242063-7AC6-4AF4-B5B1-8616243F0108}" dt="2024-12-11T01:18:55.026" v="2603" actId="27803"/>
          <ac:spMkLst>
            <pc:docMk/>
            <pc:sldMk cId="33592256" sldId="331"/>
            <ac:spMk id="374" creationId="{961A6554-E3BB-7A52-4C76-26C3B6099C1B}"/>
          </ac:spMkLst>
        </pc:spChg>
        <pc:spChg chg="mod">
          <ac:chgData name="Ye, Bo /CN/EXT" userId="7b005e9d-1289-41c7-be62-a6f974f142a1" providerId="ADAL" clId="{70242063-7AC6-4AF4-B5B1-8616243F0108}" dt="2024-12-11T01:18:55.026" v="2603" actId="27803"/>
          <ac:spMkLst>
            <pc:docMk/>
            <pc:sldMk cId="33592256" sldId="331"/>
            <ac:spMk id="375" creationId="{DF814E51-655A-BD5E-E4B8-54FA089DFCB5}"/>
          </ac:spMkLst>
        </pc:spChg>
        <pc:spChg chg="mod">
          <ac:chgData name="Ye, Bo /CN/EXT" userId="7b005e9d-1289-41c7-be62-a6f974f142a1" providerId="ADAL" clId="{70242063-7AC6-4AF4-B5B1-8616243F0108}" dt="2024-12-11T01:18:55.026" v="2603" actId="27803"/>
          <ac:spMkLst>
            <pc:docMk/>
            <pc:sldMk cId="33592256" sldId="331"/>
            <ac:spMk id="376" creationId="{5B0AAECE-97B2-EBEA-36DE-8F24B103B4DB}"/>
          </ac:spMkLst>
        </pc:spChg>
        <pc:spChg chg="mod">
          <ac:chgData name="Ye, Bo /CN/EXT" userId="7b005e9d-1289-41c7-be62-a6f974f142a1" providerId="ADAL" clId="{70242063-7AC6-4AF4-B5B1-8616243F0108}" dt="2024-12-11T01:18:55.026" v="2603" actId="27803"/>
          <ac:spMkLst>
            <pc:docMk/>
            <pc:sldMk cId="33592256" sldId="331"/>
            <ac:spMk id="377" creationId="{E5A0F83B-E4E8-4809-C592-546AA4499107}"/>
          </ac:spMkLst>
        </pc:spChg>
        <pc:spChg chg="mod">
          <ac:chgData name="Ye, Bo /CN/EXT" userId="7b005e9d-1289-41c7-be62-a6f974f142a1" providerId="ADAL" clId="{70242063-7AC6-4AF4-B5B1-8616243F0108}" dt="2024-12-11T01:18:55.026" v="2603" actId="27803"/>
          <ac:spMkLst>
            <pc:docMk/>
            <pc:sldMk cId="33592256" sldId="331"/>
            <ac:spMk id="378" creationId="{1BA5C330-7628-0F2C-F2F8-6017AC0CECCC}"/>
          </ac:spMkLst>
        </pc:spChg>
        <pc:spChg chg="mod">
          <ac:chgData name="Ye, Bo /CN/EXT" userId="7b005e9d-1289-41c7-be62-a6f974f142a1" providerId="ADAL" clId="{70242063-7AC6-4AF4-B5B1-8616243F0108}" dt="2024-12-11T01:18:55.026" v="2603" actId="27803"/>
          <ac:spMkLst>
            <pc:docMk/>
            <pc:sldMk cId="33592256" sldId="331"/>
            <ac:spMk id="379" creationId="{E1BE5CE8-6CAA-2C94-73F8-A1F5077556AA}"/>
          </ac:spMkLst>
        </pc:spChg>
        <pc:spChg chg="mod">
          <ac:chgData name="Ye, Bo /CN/EXT" userId="7b005e9d-1289-41c7-be62-a6f974f142a1" providerId="ADAL" clId="{70242063-7AC6-4AF4-B5B1-8616243F0108}" dt="2024-12-11T01:18:55.026" v="2603" actId="27803"/>
          <ac:spMkLst>
            <pc:docMk/>
            <pc:sldMk cId="33592256" sldId="331"/>
            <ac:spMk id="380" creationId="{268E1FD3-9A7D-13C8-68EB-00438B6B4A73}"/>
          </ac:spMkLst>
        </pc:spChg>
        <pc:spChg chg="mod">
          <ac:chgData name="Ye, Bo /CN/EXT" userId="7b005e9d-1289-41c7-be62-a6f974f142a1" providerId="ADAL" clId="{70242063-7AC6-4AF4-B5B1-8616243F0108}" dt="2024-12-11T01:18:55.026" v="2603" actId="27803"/>
          <ac:spMkLst>
            <pc:docMk/>
            <pc:sldMk cId="33592256" sldId="331"/>
            <ac:spMk id="381" creationId="{79A9A50B-828A-5C8C-66DC-7C3649FE9DA8}"/>
          </ac:spMkLst>
        </pc:spChg>
        <pc:spChg chg="mod">
          <ac:chgData name="Ye, Bo /CN/EXT" userId="7b005e9d-1289-41c7-be62-a6f974f142a1" providerId="ADAL" clId="{70242063-7AC6-4AF4-B5B1-8616243F0108}" dt="2024-12-11T01:18:55.026" v="2603" actId="27803"/>
          <ac:spMkLst>
            <pc:docMk/>
            <pc:sldMk cId="33592256" sldId="331"/>
            <ac:spMk id="382" creationId="{B532002C-6A86-B94E-1F22-7158592A4B3E}"/>
          </ac:spMkLst>
        </pc:spChg>
        <pc:spChg chg="mod">
          <ac:chgData name="Ye, Bo /CN/EXT" userId="7b005e9d-1289-41c7-be62-a6f974f142a1" providerId="ADAL" clId="{70242063-7AC6-4AF4-B5B1-8616243F0108}" dt="2024-12-11T01:18:55.026" v="2603" actId="27803"/>
          <ac:spMkLst>
            <pc:docMk/>
            <pc:sldMk cId="33592256" sldId="331"/>
            <ac:spMk id="383" creationId="{6CDFD793-27D1-E78E-7B5B-349A8A9C7BE8}"/>
          </ac:spMkLst>
        </pc:spChg>
        <pc:spChg chg="mod">
          <ac:chgData name="Ye, Bo /CN/EXT" userId="7b005e9d-1289-41c7-be62-a6f974f142a1" providerId="ADAL" clId="{70242063-7AC6-4AF4-B5B1-8616243F0108}" dt="2024-12-11T01:18:55.026" v="2603" actId="27803"/>
          <ac:spMkLst>
            <pc:docMk/>
            <pc:sldMk cId="33592256" sldId="331"/>
            <ac:spMk id="384" creationId="{1A9F74F5-4002-BC25-1AEE-60B47F20DE79}"/>
          </ac:spMkLst>
        </pc:spChg>
        <pc:spChg chg="mod">
          <ac:chgData name="Ye, Bo /CN/EXT" userId="7b005e9d-1289-41c7-be62-a6f974f142a1" providerId="ADAL" clId="{70242063-7AC6-4AF4-B5B1-8616243F0108}" dt="2024-12-11T01:18:55.026" v="2603" actId="27803"/>
          <ac:spMkLst>
            <pc:docMk/>
            <pc:sldMk cId="33592256" sldId="331"/>
            <ac:spMk id="385" creationId="{547D6962-AA77-0464-4120-D89FDF7919E1}"/>
          </ac:spMkLst>
        </pc:spChg>
        <pc:spChg chg="mod">
          <ac:chgData name="Ye, Bo /CN/EXT" userId="7b005e9d-1289-41c7-be62-a6f974f142a1" providerId="ADAL" clId="{70242063-7AC6-4AF4-B5B1-8616243F0108}" dt="2024-12-11T01:18:55.026" v="2603" actId="27803"/>
          <ac:spMkLst>
            <pc:docMk/>
            <pc:sldMk cId="33592256" sldId="331"/>
            <ac:spMk id="386" creationId="{536AEE94-2AA4-B8E6-A714-709E9D8565C2}"/>
          </ac:spMkLst>
        </pc:spChg>
        <pc:spChg chg="mod">
          <ac:chgData name="Ye, Bo /CN/EXT" userId="7b005e9d-1289-41c7-be62-a6f974f142a1" providerId="ADAL" clId="{70242063-7AC6-4AF4-B5B1-8616243F0108}" dt="2024-12-11T01:18:55.026" v="2603" actId="27803"/>
          <ac:spMkLst>
            <pc:docMk/>
            <pc:sldMk cId="33592256" sldId="331"/>
            <ac:spMk id="387" creationId="{7FA95AE0-5AA1-BDAF-3FCA-0B29BC0C9880}"/>
          </ac:spMkLst>
        </pc:spChg>
        <pc:spChg chg="mod">
          <ac:chgData name="Ye, Bo /CN/EXT" userId="7b005e9d-1289-41c7-be62-a6f974f142a1" providerId="ADAL" clId="{70242063-7AC6-4AF4-B5B1-8616243F0108}" dt="2024-12-11T01:18:55.026" v="2603" actId="27803"/>
          <ac:spMkLst>
            <pc:docMk/>
            <pc:sldMk cId="33592256" sldId="331"/>
            <ac:spMk id="388" creationId="{C0E403DF-DAAE-9D18-C95E-4051C6660291}"/>
          </ac:spMkLst>
        </pc:spChg>
        <pc:spChg chg="mod">
          <ac:chgData name="Ye, Bo /CN/EXT" userId="7b005e9d-1289-41c7-be62-a6f974f142a1" providerId="ADAL" clId="{70242063-7AC6-4AF4-B5B1-8616243F0108}" dt="2024-12-11T01:18:55.026" v="2603" actId="27803"/>
          <ac:spMkLst>
            <pc:docMk/>
            <pc:sldMk cId="33592256" sldId="331"/>
            <ac:spMk id="389" creationId="{30CB8D37-C8A0-4764-04E0-C8766CA2C69E}"/>
          </ac:spMkLst>
        </pc:spChg>
        <pc:spChg chg="mod">
          <ac:chgData name="Ye, Bo /CN/EXT" userId="7b005e9d-1289-41c7-be62-a6f974f142a1" providerId="ADAL" clId="{70242063-7AC6-4AF4-B5B1-8616243F0108}" dt="2024-12-11T01:18:55.026" v="2603" actId="27803"/>
          <ac:spMkLst>
            <pc:docMk/>
            <pc:sldMk cId="33592256" sldId="331"/>
            <ac:spMk id="390" creationId="{CA6ED9DD-5874-2E1A-D7AA-47E2243FDCE6}"/>
          </ac:spMkLst>
        </pc:spChg>
        <pc:spChg chg="mod">
          <ac:chgData name="Ye, Bo /CN/EXT" userId="7b005e9d-1289-41c7-be62-a6f974f142a1" providerId="ADAL" clId="{70242063-7AC6-4AF4-B5B1-8616243F0108}" dt="2024-12-11T01:18:55.026" v="2603" actId="27803"/>
          <ac:spMkLst>
            <pc:docMk/>
            <pc:sldMk cId="33592256" sldId="331"/>
            <ac:spMk id="391" creationId="{265B4813-4DE1-9564-88B5-781E89A80FFC}"/>
          </ac:spMkLst>
        </pc:spChg>
        <pc:spChg chg="mod">
          <ac:chgData name="Ye, Bo /CN/EXT" userId="7b005e9d-1289-41c7-be62-a6f974f142a1" providerId="ADAL" clId="{70242063-7AC6-4AF4-B5B1-8616243F0108}" dt="2024-12-11T01:18:55.026" v="2603" actId="27803"/>
          <ac:spMkLst>
            <pc:docMk/>
            <pc:sldMk cId="33592256" sldId="331"/>
            <ac:spMk id="392" creationId="{8BB6CD0A-9D14-575F-7C5B-113FC4E347E8}"/>
          </ac:spMkLst>
        </pc:spChg>
        <pc:spChg chg="mod">
          <ac:chgData name="Ye, Bo /CN/EXT" userId="7b005e9d-1289-41c7-be62-a6f974f142a1" providerId="ADAL" clId="{70242063-7AC6-4AF4-B5B1-8616243F0108}" dt="2024-12-11T01:18:55.026" v="2603" actId="27803"/>
          <ac:spMkLst>
            <pc:docMk/>
            <pc:sldMk cId="33592256" sldId="331"/>
            <ac:spMk id="393" creationId="{09EAFA94-F517-46FA-6CC7-35AE81D7F477}"/>
          </ac:spMkLst>
        </pc:spChg>
        <pc:spChg chg="mod">
          <ac:chgData name="Ye, Bo /CN/EXT" userId="7b005e9d-1289-41c7-be62-a6f974f142a1" providerId="ADAL" clId="{70242063-7AC6-4AF4-B5B1-8616243F0108}" dt="2024-12-11T01:18:55.026" v="2603" actId="27803"/>
          <ac:spMkLst>
            <pc:docMk/>
            <pc:sldMk cId="33592256" sldId="331"/>
            <ac:spMk id="394" creationId="{45732A75-08EE-9D22-A0B5-201C9A166A33}"/>
          </ac:spMkLst>
        </pc:spChg>
        <pc:spChg chg="mod">
          <ac:chgData name="Ye, Bo /CN/EXT" userId="7b005e9d-1289-41c7-be62-a6f974f142a1" providerId="ADAL" clId="{70242063-7AC6-4AF4-B5B1-8616243F0108}" dt="2024-12-11T01:18:55.026" v="2603" actId="27803"/>
          <ac:spMkLst>
            <pc:docMk/>
            <pc:sldMk cId="33592256" sldId="331"/>
            <ac:spMk id="395" creationId="{6DFFCFD5-9B9F-1514-CEA4-DE0D6BD8D7FA}"/>
          </ac:spMkLst>
        </pc:spChg>
        <pc:spChg chg="mod">
          <ac:chgData name="Ye, Bo /CN/EXT" userId="7b005e9d-1289-41c7-be62-a6f974f142a1" providerId="ADAL" clId="{70242063-7AC6-4AF4-B5B1-8616243F0108}" dt="2024-12-11T01:18:55.026" v="2603" actId="27803"/>
          <ac:spMkLst>
            <pc:docMk/>
            <pc:sldMk cId="33592256" sldId="331"/>
            <ac:spMk id="396" creationId="{E31AE716-3275-F9CC-346A-3D5D5F697179}"/>
          </ac:spMkLst>
        </pc:spChg>
        <pc:spChg chg="mod">
          <ac:chgData name="Ye, Bo /CN/EXT" userId="7b005e9d-1289-41c7-be62-a6f974f142a1" providerId="ADAL" clId="{70242063-7AC6-4AF4-B5B1-8616243F0108}" dt="2024-12-11T01:18:55.026" v="2603" actId="27803"/>
          <ac:spMkLst>
            <pc:docMk/>
            <pc:sldMk cId="33592256" sldId="331"/>
            <ac:spMk id="397" creationId="{31E411A2-97E0-DBC8-D691-72D1CB4BF4CA}"/>
          </ac:spMkLst>
        </pc:spChg>
        <pc:spChg chg="mod">
          <ac:chgData name="Ye, Bo /CN/EXT" userId="7b005e9d-1289-41c7-be62-a6f974f142a1" providerId="ADAL" clId="{70242063-7AC6-4AF4-B5B1-8616243F0108}" dt="2024-12-11T01:18:55.026" v="2603" actId="27803"/>
          <ac:spMkLst>
            <pc:docMk/>
            <pc:sldMk cId="33592256" sldId="331"/>
            <ac:spMk id="398" creationId="{70B1CB1F-E518-FFFC-453F-7926CB1B0D0E}"/>
          </ac:spMkLst>
        </pc:spChg>
        <pc:spChg chg="mod">
          <ac:chgData name="Ye, Bo /CN/EXT" userId="7b005e9d-1289-41c7-be62-a6f974f142a1" providerId="ADAL" clId="{70242063-7AC6-4AF4-B5B1-8616243F0108}" dt="2024-12-11T01:18:55.026" v="2603" actId="27803"/>
          <ac:spMkLst>
            <pc:docMk/>
            <pc:sldMk cId="33592256" sldId="331"/>
            <ac:spMk id="399" creationId="{871A2D6D-8A86-2567-3894-C97EB6D20B1D}"/>
          </ac:spMkLst>
        </pc:spChg>
        <pc:spChg chg="mod">
          <ac:chgData name="Ye, Bo /CN/EXT" userId="7b005e9d-1289-41c7-be62-a6f974f142a1" providerId="ADAL" clId="{70242063-7AC6-4AF4-B5B1-8616243F0108}" dt="2024-12-11T01:18:55.026" v="2603" actId="27803"/>
          <ac:spMkLst>
            <pc:docMk/>
            <pc:sldMk cId="33592256" sldId="331"/>
            <ac:spMk id="400" creationId="{21D80A39-D035-9BE2-ADD9-2D1A4928DC01}"/>
          </ac:spMkLst>
        </pc:spChg>
        <pc:spChg chg="mod">
          <ac:chgData name="Ye, Bo /CN/EXT" userId="7b005e9d-1289-41c7-be62-a6f974f142a1" providerId="ADAL" clId="{70242063-7AC6-4AF4-B5B1-8616243F0108}" dt="2024-12-11T01:18:55.026" v="2603" actId="27803"/>
          <ac:spMkLst>
            <pc:docMk/>
            <pc:sldMk cId="33592256" sldId="331"/>
            <ac:spMk id="401" creationId="{235947E3-09AB-91D0-88AB-CE5C145F3195}"/>
          </ac:spMkLst>
        </pc:spChg>
        <pc:spChg chg="mod">
          <ac:chgData name="Ye, Bo /CN/EXT" userId="7b005e9d-1289-41c7-be62-a6f974f142a1" providerId="ADAL" clId="{70242063-7AC6-4AF4-B5B1-8616243F0108}" dt="2024-12-11T01:18:55.026" v="2603" actId="27803"/>
          <ac:spMkLst>
            <pc:docMk/>
            <pc:sldMk cId="33592256" sldId="331"/>
            <ac:spMk id="402" creationId="{F320A6D0-EFF2-8238-7176-6E418ED42BA2}"/>
          </ac:spMkLst>
        </pc:spChg>
        <pc:spChg chg="mod">
          <ac:chgData name="Ye, Bo /CN/EXT" userId="7b005e9d-1289-41c7-be62-a6f974f142a1" providerId="ADAL" clId="{70242063-7AC6-4AF4-B5B1-8616243F0108}" dt="2024-12-11T01:18:55.026" v="2603" actId="27803"/>
          <ac:spMkLst>
            <pc:docMk/>
            <pc:sldMk cId="33592256" sldId="331"/>
            <ac:spMk id="403" creationId="{C5186E80-854F-920B-01F0-C1012C4D6A3D}"/>
          </ac:spMkLst>
        </pc:spChg>
        <pc:spChg chg="mod">
          <ac:chgData name="Ye, Bo /CN/EXT" userId="7b005e9d-1289-41c7-be62-a6f974f142a1" providerId="ADAL" clId="{70242063-7AC6-4AF4-B5B1-8616243F0108}" dt="2024-12-11T01:18:55.026" v="2603" actId="27803"/>
          <ac:spMkLst>
            <pc:docMk/>
            <pc:sldMk cId="33592256" sldId="331"/>
            <ac:spMk id="404" creationId="{496628BC-4B31-CF85-D55C-D3D004716F86}"/>
          </ac:spMkLst>
        </pc:spChg>
        <pc:spChg chg="mod">
          <ac:chgData name="Ye, Bo /CN/EXT" userId="7b005e9d-1289-41c7-be62-a6f974f142a1" providerId="ADAL" clId="{70242063-7AC6-4AF4-B5B1-8616243F0108}" dt="2024-12-11T01:18:55.026" v="2603" actId="27803"/>
          <ac:spMkLst>
            <pc:docMk/>
            <pc:sldMk cId="33592256" sldId="331"/>
            <ac:spMk id="405" creationId="{45B4CE66-65A2-AE23-E788-003C0847F740}"/>
          </ac:spMkLst>
        </pc:spChg>
        <pc:spChg chg="mod">
          <ac:chgData name="Ye, Bo /CN/EXT" userId="7b005e9d-1289-41c7-be62-a6f974f142a1" providerId="ADAL" clId="{70242063-7AC6-4AF4-B5B1-8616243F0108}" dt="2024-12-11T01:18:55.026" v="2603" actId="27803"/>
          <ac:spMkLst>
            <pc:docMk/>
            <pc:sldMk cId="33592256" sldId="331"/>
            <ac:spMk id="406" creationId="{C9E61528-6C88-D7B8-3C8C-D67863E049B2}"/>
          </ac:spMkLst>
        </pc:spChg>
        <pc:spChg chg="mod">
          <ac:chgData name="Ye, Bo /CN/EXT" userId="7b005e9d-1289-41c7-be62-a6f974f142a1" providerId="ADAL" clId="{70242063-7AC6-4AF4-B5B1-8616243F0108}" dt="2024-12-11T01:18:55.026" v="2603" actId="27803"/>
          <ac:spMkLst>
            <pc:docMk/>
            <pc:sldMk cId="33592256" sldId="331"/>
            <ac:spMk id="407" creationId="{4AB41653-0893-D6C3-82C5-4A289EEDF90F}"/>
          </ac:spMkLst>
        </pc:spChg>
        <pc:spChg chg="mod">
          <ac:chgData name="Ye, Bo /CN/EXT" userId="7b005e9d-1289-41c7-be62-a6f974f142a1" providerId="ADAL" clId="{70242063-7AC6-4AF4-B5B1-8616243F0108}" dt="2024-12-11T01:18:55.026" v="2603" actId="27803"/>
          <ac:spMkLst>
            <pc:docMk/>
            <pc:sldMk cId="33592256" sldId="331"/>
            <ac:spMk id="408" creationId="{9A591CD9-A1D0-4848-C02B-FB914042A9C6}"/>
          </ac:spMkLst>
        </pc:spChg>
        <pc:spChg chg="mod">
          <ac:chgData name="Ye, Bo /CN/EXT" userId="7b005e9d-1289-41c7-be62-a6f974f142a1" providerId="ADAL" clId="{70242063-7AC6-4AF4-B5B1-8616243F0108}" dt="2024-12-11T01:18:55.026" v="2603" actId="27803"/>
          <ac:spMkLst>
            <pc:docMk/>
            <pc:sldMk cId="33592256" sldId="331"/>
            <ac:spMk id="409" creationId="{6E8EE4D4-0D43-A035-F1B3-BE2B0B6FBCE8}"/>
          </ac:spMkLst>
        </pc:spChg>
        <pc:spChg chg="mod">
          <ac:chgData name="Ye, Bo /CN/EXT" userId="7b005e9d-1289-41c7-be62-a6f974f142a1" providerId="ADAL" clId="{70242063-7AC6-4AF4-B5B1-8616243F0108}" dt="2024-12-11T01:18:55.026" v="2603" actId="27803"/>
          <ac:spMkLst>
            <pc:docMk/>
            <pc:sldMk cId="33592256" sldId="331"/>
            <ac:spMk id="410" creationId="{FBC01EC1-2FF7-78CB-3A30-C729E43FA741}"/>
          </ac:spMkLst>
        </pc:spChg>
        <pc:spChg chg="mod">
          <ac:chgData name="Ye, Bo /CN/EXT" userId="7b005e9d-1289-41c7-be62-a6f974f142a1" providerId="ADAL" clId="{70242063-7AC6-4AF4-B5B1-8616243F0108}" dt="2024-12-11T01:18:55.026" v="2603" actId="27803"/>
          <ac:spMkLst>
            <pc:docMk/>
            <pc:sldMk cId="33592256" sldId="331"/>
            <ac:spMk id="411" creationId="{F68A5A12-4D05-CD3D-1007-8AADB2A51FAB}"/>
          </ac:spMkLst>
        </pc:spChg>
        <pc:spChg chg="mod">
          <ac:chgData name="Ye, Bo /CN/EXT" userId="7b005e9d-1289-41c7-be62-a6f974f142a1" providerId="ADAL" clId="{70242063-7AC6-4AF4-B5B1-8616243F0108}" dt="2024-12-11T01:18:55.026" v="2603" actId="27803"/>
          <ac:spMkLst>
            <pc:docMk/>
            <pc:sldMk cId="33592256" sldId="331"/>
            <ac:spMk id="412" creationId="{99EE3E16-CB87-4C6D-EF2C-80D7C5E1095E}"/>
          </ac:spMkLst>
        </pc:spChg>
        <pc:spChg chg="mod">
          <ac:chgData name="Ye, Bo /CN/EXT" userId="7b005e9d-1289-41c7-be62-a6f974f142a1" providerId="ADAL" clId="{70242063-7AC6-4AF4-B5B1-8616243F0108}" dt="2024-12-11T01:18:55.026" v="2603" actId="27803"/>
          <ac:spMkLst>
            <pc:docMk/>
            <pc:sldMk cId="33592256" sldId="331"/>
            <ac:spMk id="413" creationId="{7AE465C1-8F74-0369-8E36-E663EFA46208}"/>
          </ac:spMkLst>
        </pc:spChg>
        <pc:spChg chg="mod">
          <ac:chgData name="Ye, Bo /CN/EXT" userId="7b005e9d-1289-41c7-be62-a6f974f142a1" providerId="ADAL" clId="{70242063-7AC6-4AF4-B5B1-8616243F0108}" dt="2024-12-11T01:18:55.026" v="2603" actId="27803"/>
          <ac:spMkLst>
            <pc:docMk/>
            <pc:sldMk cId="33592256" sldId="331"/>
            <ac:spMk id="414" creationId="{1AD32191-ABAB-D2AA-C309-13E911438A2B}"/>
          </ac:spMkLst>
        </pc:spChg>
        <pc:spChg chg="mod">
          <ac:chgData name="Ye, Bo /CN/EXT" userId="7b005e9d-1289-41c7-be62-a6f974f142a1" providerId="ADAL" clId="{70242063-7AC6-4AF4-B5B1-8616243F0108}" dt="2024-12-11T01:18:55.026" v="2603" actId="27803"/>
          <ac:spMkLst>
            <pc:docMk/>
            <pc:sldMk cId="33592256" sldId="331"/>
            <ac:spMk id="415" creationId="{90A5C780-744C-4B2E-2F66-1A01EB798233}"/>
          </ac:spMkLst>
        </pc:spChg>
        <pc:spChg chg="mod">
          <ac:chgData name="Ye, Bo /CN/EXT" userId="7b005e9d-1289-41c7-be62-a6f974f142a1" providerId="ADAL" clId="{70242063-7AC6-4AF4-B5B1-8616243F0108}" dt="2024-12-11T01:18:55.026" v="2603" actId="27803"/>
          <ac:spMkLst>
            <pc:docMk/>
            <pc:sldMk cId="33592256" sldId="331"/>
            <ac:spMk id="416" creationId="{53693921-E13A-C739-B69A-7B18183368C3}"/>
          </ac:spMkLst>
        </pc:spChg>
        <pc:spChg chg="mod">
          <ac:chgData name="Ye, Bo /CN/EXT" userId="7b005e9d-1289-41c7-be62-a6f974f142a1" providerId="ADAL" clId="{70242063-7AC6-4AF4-B5B1-8616243F0108}" dt="2024-12-11T01:18:55.026" v="2603" actId="27803"/>
          <ac:spMkLst>
            <pc:docMk/>
            <pc:sldMk cId="33592256" sldId="331"/>
            <ac:spMk id="417" creationId="{3522C65A-29D4-C745-2114-E97A4ABE0E34}"/>
          </ac:spMkLst>
        </pc:spChg>
        <pc:spChg chg="mod">
          <ac:chgData name="Ye, Bo /CN/EXT" userId="7b005e9d-1289-41c7-be62-a6f974f142a1" providerId="ADAL" clId="{70242063-7AC6-4AF4-B5B1-8616243F0108}" dt="2024-12-11T01:18:55.026" v="2603" actId="27803"/>
          <ac:spMkLst>
            <pc:docMk/>
            <pc:sldMk cId="33592256" sldId="331"/>
            <ac:spMk id="418" creationId="{B0813E73-1F80-2AAC-98EF-706CC0FDE00E}"/>
          </ac:spMkLst>
        </pc:spChg>
        <pc:spChg chg="mod">
          <ac:chgData name="Ye, Bo /CN/EXT" userId="7b005e9d-1289-41c7-be62-a6f974f142a1" providerId="ADAL" clId="{70242063-7AC6-4AF4-B5B1-8616243F0108}" dt="2024-12-11T01:18:55.026" v="2603" actId="27803"/>
          <ac:spMkLst>
            <pc:docMk/>
            <pc:sldMk cId="33592256" sldId="331"/>
            <ac:spMk id="419" creationId="{CEE81E10-0129-C426-44A7-BFFEE4D05DB0}"/>
          </ac:spMkLst>
        </pc:spChg>
        <pc:spChg chg="mod">
          <ac:chgData name="Ye, Bo /CN/EXT" userId="7b005e9d-1289-41c7-be62-a6f974f142a1" providerId="ADAL" clId="{70242063-7AC6-4AF4-B5B1-8616243F0108}" dt="2024-12-11T01:18:55.026" v="2603" actId="27803"/>
          <ac:spMkLst>
            <pc:docMk/>
            <pc:sldMk cId="33592256" sldId="331"/>
            <ac:spMk id="420" creationId="{06EF7B61-EC65-ADDE-15C4-06C1582019E2}"/>
          </ac:spMkLst>
        </pc:spChg>
        <pc:spChg chg="mod">
          <ac:chgData name="Ye, Bo /CN/EXT" userId="7b005e9d-1289-41c7-be62-a6f974f142a1" providerId="ADAL" clId="{70242063-7AC6-4AF4-B5B1-8616243F0108}" dt="2024-12-11T01:18:55.026" v="2603" actId="27803"/>
          <ac:spMkLst>
            <pc:docMk/>
            <pc:sldMk cId="33592256" sldId="331"/>
            <ac:spMk id="421" creationId="{FF700D7D-23E5-B7A5-7C29-BA8431C84A59}"/>
          </ac:spMkLst>
        </pc:spChg>
        <pc:spChg chg="mod">
          <ac:chgData name="Ye, Bo /CN/EXT" userId="7b005e9d-1289-41c7-be62-a6f974f142a1" providerId="ADAL" clId="{70242063-7AC6-4AF4-B5B1-8616243F0108}" dt="2024-12-11T01:18:55.026" v="2603" actId="27803"/>
          <ac:spMkLst>
            <pc:docMk/>
            <pc:sldMk cId="33592256" sldId="331"/>
            <ac:spMk id="422" creationId="{9F9B6648-E606-4046-1D41-6D07B05C8FF2}"/>
          </ac:spMkLst>
        </pc:spChg>
        <pc:spChg chg="mod">
          <ac:chgData name="Ye, Bo /CN/EXT" userId="7b005e9d-1289-41c7-be62-a6f974f142a1" providerId="ADAL" clId="{70242063-7AC6-4AF4-B5B1-8616243F0108}" dt="2024-12-11T01:18:55.026" v="2603" actId="27803"/>
          <ac:spMkLst>
            <pc:docMk/>
            <pc:sldMk cId="33592256" sldId="331"/>
            <ac:spMk id="423" creationId="{C4BC8A7A-2522-43AB-4EEE-71F25B12EFCB}"/>
          </ac:spMkLst>
        </pc:spChg>
        <pc:spChg chg="mod">
          <ac:chgData name="Ye, Bo /CN/EXT" userId="7b005e9d-1289-41c7-be62-a6f974f142a1" providerId="ADAL" clId="{70242063-7AC6-4AF4-B5B1-8616243F0108}" dt="2024-12-11T01:18:55.026" v="2603" actId="27803"/>
          <ac:spMkLst>
            <pc:docMk/>
            <pc:sldMk cId="33592256" sldId="331"/>
            <ac:spMk id="424" creationId="{09EA92E5-6C58-D18D-003F-58DA5F8D90E3}"/>
          </ac:spMkLst>
        </pc:spChg>
        <pc:spChg chg="mod">
          <ac:chgData name="Ye, Bo /CN/EXT" userId="7b005e9d-1289-41c7-be62-a6f974f142a1" providerId="ADAL" clId="{70242063-7AC6-4AF4-B5B1-8616243F0108}" dt="2024-12-11T01:18:55.026" v="2603" actId="27803"/>
          <ac:spMkLst>
            <pc:docMk/>
            <pc:sldMk cId="33592256" sldId="331"/>
            <ac:spMk id="425" creationId="{FFD30D37-F14F-0559-C3A3-C5A52ED601BD}"/>
          </ac:spMkLst>
        </pc:spChg>
        <pc:spChg chg="mod">
          <ac:chgData name="Ye, Bo /CN/EXT" userId="7b005e9d-1289-41c7-be62-a6f974f142a1" providerId="ADAL" clId="{70242063-7AC6-4AF4-B5B1-8616243F0108}" dt="2024-12-11T01:18:55.026" v="2603" actId="27803"/>
          <ac:spMkLst>
            <pc:docMk/>
            <pc:sldMk cId="33592256" sldId="331"/>
            <ac:spMk id="426" creationId="{4F9E7E2B-37C7-20CA-191B-C7091771C1D2}"/>
          </ac:spMkLst>
        </pc:spChg>
        <pc:spChg chg="mod">
          <ac:chgData name="Ye, Bo /CN/EXT" userId="7b005e9d-1289-41c7-be62-a6f974f142a1" providerId="ADAL" clId="{70242063-7AC6-4AF4-B5B1-8616243F0108}" dt="2024-12-11T01:18:55.026" v="2603" actId="27803"/>
          <ac:spMkLst>
            <pc:docMk/>
            <pc:sldMk cId="33592256" sldId="331"/>
            <ac:spMk id="427" creationId="{BA23597C-B0A7-2A50-ECE4-2FC3CE17FBA9}"/>
          </ac:spMkLst>
        </pc:spChg>
        <pc:spChg chg="mod">
          <ac:chgData name="Ye, Bo /CN/EXT" userId="7b005e9d-1289-41c7-be62-a6f974f142a1" providerId="ADAL" clId="{70242063-7AC6-4AF4-B5B1-8616243F0108}" dt="2024-12-11T01:18:55.026" v="2603" actId="27803"/>
          <ac:spMkLst>
            <pc:docMk/>
            <pc:sldMk cId="33592256" sldId="331"/>
            <ac:spMk id="428" creationId="{2B52A822-ADE8-D466-8BC2-97C3F91BA48B}"/>
          </ac:spMkLst>
        </pc:spChg>
        <pc:spChg chg="mod">
          <ac:chgData name="Ye, Bo /CN/EXT" userId="7b005e9d-1289-41c7-be62-a6f974f142a1" providerId="ADAL" clId="{70242063-7AC6-4AF4-B5B1-8616243F0108}" dt="2024-12-11T01:18:55.026" v="2603" actId="27803"/>
          <ac:spMkLst>
            <pc:docMk/>
            <pc:sldMk cId="33592256" sldId="331"/>
            <ac:spMk id="429" creationId="{9EFE153D-5AA3-74AA-0616-C34760CABAA0}"/>
          </ac:spMkLst>
        </pc:spChg>
        <pc:spChg chg="mod">
          <ac:chgData name="Ye, Bo /CN/EXT" userId="7b005e9d-1289-41c7-be62-a6f974f142a1" providerId="ADAL" clId="{70242063-7AC6-4AF4-B5B1-8616243F0108}" dt="2024-12-11T01:18:55.026" v="2603" actId="27803"/>
          <ac:spMkLst>
            <pc:docMk/>
            <pc:sldMk cId="33592256" sldId="331"/>
            <ac:spMk id="430" creationId="{5C51F1CD-B653-7AAC-563D-5E1CD4256DDE}"/>
          </ac:spMkLst>
        </pc:spChg>
        <pc:spChg chg="mod">
          <ac:chgData name="Ye, Bo /CN/EXT" userId="7b005e9d-1289-41c7-be62-a6f974f142a1" providerId="ADAL" clId="{70242063-7AC6-4AF4-B5B1-8616243F0108}" dt="2024-12-11T01:18:55.026" v="2603" actId="27803"/>
          <ac:spMkLst>
            <pc:docMk/>
            <pc:sldMk cId="33592256" sldId="331"/>
            <ac:spMk id="431" creationId="{A2BA8C3A-7DD7-4C2D-1797-E2861EDB0F8C}"/>
          </ac:spMkLst>
        </pc:spChg>
        <pc:spChg chg="mod">
          <ac:chgData name="Ye, Bo /CN/EXT" userId="7b005e9d-1289-41c7-be62-a6f974f142a1" providerId="ADAL" clId="{70242063-7AC6-4AF4-B5B1-8616243F0108}" dt="2024-12-11T01:18:55.026" v="2603" actId="27803"/>
          <ac:spMkLst>
            <pc:docMk/>
            <pc:sldMk cId="33592256" sldId="331"/>
            <ac:spMk id="432" creationId="{7EE5ACA1-930F-2E26-FC3F-F313D8876B38}"/>
          </ac:spMkLst>
        </pc:spChg>
        <pc:spChg chg="mod">
          <ac:chgData name="Ye, Bo /CN/EXT" userId="7b005e9d-1289-41c7-be62-a6f974f142a1" providerId="ADAL" clId="{70242063-7AC6-4AF4-B5B1-8616243F0108}" dt="2024-12-11T01:18:55.026" v="2603" actId="27803"/>
          <ac:spMkLst>
            <pc:docMk/>
            <pc:sldMk cId="33592256" sldId="331"/>
            <ac:spMk id="433" creationId="{B299EAC0-21C9-D417-21AB-DDF01C691B5A}"/>
          </ac:spMkLst>
        </pc:spChg>
        <pc:spChg chg="mod">
          <ac:chgData name="Ye, Bo /CN/EXT" userId="7b005e9d-1289-41c7-be62-a6f974f142a1" providerId="ADAL" clId="{70242063-7AC6-4AF4-B5B1-8616243F0108}" dt="2024-12-11T01:18:55.026" v="2603" actId="27803"/>
          <ac:spMkLst>
            <pc:docMk/>
            <pc:sldMk cId="33592256" sldId="331"/>
            <ac:spMk id="434" creationId="{9EDFECB3-CE42-2C7B-1C54-D1C0439BE35F}"/>
          </ac:spMkLst>
        </pc:spChg>
        <pc:spChg chg="mod">
          <ac:chgData name="Ye, Bo /CN/EXT" userId="7b005e9d-1289-41c7-be62-a6f974f142a1" providerId="ADAL" clId="{70242063-7AC6-4AF4-B5B1-8616243F0108}" dt="2024-12-11T01:18:55.026" v="2603" actId="27803"/>
          <ac:spMkLst>
            <pc:docMk/>
            <pc:sldMk cId="33592256" sldId="331"/>
            <ac:spMk id="435" creationId="{4561FD3E-B055-1109-D348-41C30F4B5074}"/>
          </ac:spMkLst>
        </pc:spChg>
        <pc:spChg chg="mod">
          <ac:chgData name="Ye, Bo /CN/EXT" userId="7b005e9d-1289-41c7-be62-a6f974f142a1" providerId="ADAL" clId="{70242063-7AC6-4AF4-B5B1-8616243F0108}" dt="2024-12-11T01:18:55.026" v="2603" actId="27803"/>
          <ac:spMkLst>
            <pc:docMk/>
            <pc:sldMk cId="33592256" sldId="331"/>
            <ac:spMk id="436" creationId="{99D167BC-CAF2-FA5A-FA84-40B3F29BC559}"/>
          </ac:spMkLst>
        </pc:spChg>
        <pc:spChg chg="mod">
          <ac:chgData name="Ye, Bo /CN/EXT" userId="7b005e9d-1289-41c7-be62-a6f974f142a1" providerId="ADAL" clId="{70242063-7AC6-4AF4-B5B1-8616243F0108}" dt="2024-12-11T01:18:55.026" v="2603" actId="27803"/>
          <ac:spMkLst>
            <pc:docMk/>
            <pc:sldMk cId="33592256" sldId="331"/>
            <ac:spMk id="437" creationId="{66646E53-0773-6714-C14B-40AD4F92C214}"/>
          </ac:spMkLst>
        </pc:spChg>
        <pc:spChg chg="mod">
          <ac:chgData name="Ye, Bo /CN/EXT" userId="7b005e9d-1289-41c7-be62-a6f974f142a1" providerId="ADAL" clId="{70242063-7AC6-4AF4-B5B1-8616243F0108}" dt="2024-12-11T01:18:55.026" v="2603" actId="27803"/>
          <ac:spMkLst>
            <pc:docMk/>
            <pc:sldMk cId="33592256" sldId="331"/>
            <ac:spMk id="438" creationId="{2CF84911-08AC-2B47-3ED6-964400E584E4}"/>
          </ac:spMkLst>
        </pc:spChg>
        <pc:spChg chg="mod">
          <ac:chgData name="Ye, Bo /CN/EXT" userId="7b005e9d-1289-41c7-be62-a6f974f142a1" providerId="ADAL" clId="{70242063-7AC6-4AF4-B5B1-8616243F0108}" dt="2024-12-11T01:18:55.026" v="2603" actId="27803"/>
          <ac:spMkLst>
            <pc:docMk/>
            <pc:sldMk cId="33592256" sldId="331"/>
            <ac:spMk id="439" creationId="{06212B20-A77D-D84C-65C1-AFB0617FAD5B}"/>
          </ac:spMkLst>
        </pc:spChg>
        <pc:spChg chg="mod">
          <ac:chgData name="Ye, Bo /CN/EXT" userId="7b005e9d-1289-41c7-be62-a6f974f142a1" providerId="ADAL" clId="{70242063-7AC6-4AF4-B5B1-8616243F0108}" dt="2024-12-11T01:18:55.026" v="2603" actId="27803"/>
          <ac:spMkLst>
            <pc:docMk/>
            <pc:sldMk cId="33592256" sldId="331"/>
            <ac:spMk id="440" creationId="{BC52D106-4185-4F86-4AB5-45FF45C9A394}"/>
          </ac:spMkLst>
        </pc:spChg>
        <pc:spChg chg="mod">
          <ac:chgData name="Ye, Bo /CN/EXT" userId="7b005e9d-1289-41c7-be62-a6f974f142a1" providerId="ADAL" clId="{70242063-7AC6-4AF4-B5B1-8616243F0108}" dt="2024-12-11T01:18:55.026" v="2603" actId="27803"/>
          <ac:spMkLst>
            <pc:docMk/>
            <pc:sldMk cId="33592256" sldId="331"/>
            <ac:spMk id="441" creationId="{D38A1951-AE7C-A156-AC44-A58D94AD16C3}"/>
          </ac:spMkLst>
        </pc:spChg>
        <pc:spChg chg="mod">
          <ac:chgData name="Ye, Bo /CN/EXT" userId="7b005e9d-1289-41c7-be62-a6f974f142a1" providerId="ADAL" clId="{70242063-7AC6-4AF4-B5B1-8616243F0108}" dt="2024-12-11T01:18:55.026" v="2603" actId="27803"/>
          <ac:spMkLst>
            <pc:docMk/>
            <pc:sldMk cId="33592256" sldId="331"/>
            <ac:spMk id="444" creationId="{84C0957D-0027-C822-7BCA-4DD29C777B7D}"/>
          </ac:spMkLst>
        </pc:spChg>
        <pc:spChg chg="mod">
          <ac:chgData name="Ye, Bo /CN/EXT" userId="7b005e9d-1289-41c7-be62-a6f974f142a1" providerId="ADAL" clId="{70242063-7AC6-4AF4-B5B1-8616243F0108}" dt="2024-12-11T01:18:55.026" v="2603" actId="27803"/>
          <ac:spMkLst>
            <pc:docMk/>
            <pc:sldMk cId="33592256" sldId="331"/>
            <ac:spMk id="445" creationId="{A4C20391-8A4F-EA10-DB81-D2828CA95169}"/>
          </ac:spMkLst>
        </pc:spChg>
        <pc:spChg chg="mod">
          <ac:chgData name="Ye, Bo /CN/EXT" userId="7b005e9d-1289-41c7-be62-a6f974f142a1" providerId="ADAL" clId="{70242063-7AC6-4AF4-B5B1-8616243F0108}" dt="2024-12-11T01:18:55.026" v="2603" actId="27803"/>
          <ac:spMkLst>
            <pc:docMk/>
            <pc:sldMk cId="33592256" sldId="331"/>
            <ac:spMk id="447" creationId="{3C2F5FE3-C60C-28E7-EE1A-8E67B705EF96}"/>
          </ac:spMkLst>
        </pc:spChg>
        <pc:spChg chg="mod">
          <ac:chgData name="Ye, Bo /CN/EXT" userId="7b005e9d-1289-41c7-be62-a6f974f142a1" providerId="ADAL" clId="{70242063-7AC6-4AF4-B5B1-8616243F0108}" dt="2024-12-11T01:18:55.026" v="2603" actId="27803"/>
          <ac:spMkLst>
            <pc:docMk/>
            <pc:sldMk cId="33592256" sldId="331"/>
            <ac:spMk id="448" creationId="{456B5E1A-EE29-723C-12D4-9450B3AB73FD}"/>
          </ac:spMkLst>
        </pc:spChg>
        <pc:spChg chg="mod">
          <ac:chgData name="Ye, Bo /CN/EXT" userId="7b005e9d-1289-41c7-be62-a6f974f142a1" providerId="ADAL" clId="{70242063-7AC6-4AF4-B5B1-8616243F0108}" dt="2024-12-11T01:18:55.026" v="2603" actId="27803"/>
          <ac:spMkLst>
            <pc:docMk/>
            <pc:sldMk cId="33592256" sldId="331"/>
            <ac:spMk id="449" creationId="{834C798B-B4B1-1C36-A6BA-465222DC36D3}"/>
          </ac:spMkLst>
        </pc:spChg>
        <pc:grpChg chg="add del mod">
          <ac:chgData name="Ye, Bo /CN/EXT" userId="7b005e9d-1289-41c7-be62-a6f974f142a1" providerId="ADAL" clId="{70242063-7AC6-4AF4-B5B1-8616243F0108}" dt="2024-12-11T01:18:55.026" v="2603" actId="27803"/>
          <ac:grpSpMkLst>
            <pc:docMk/>
            <pc:sldMk cId="33592256" sldId="331"/>
            <ac:grpSpMk id="7" creationId="{B01D42AF-9A5C-16A3-EF30-A7E4B9B234F5}"/>
          </ac:grpSpMkLst>
        </pc:grpChg>
        <pc:grpChg chg="mod">
          <ac:chgData name="Ye, Bo /CN/EXT" userId="7b005e9d-1289-41c7-be62-a6f974f142a1" providerId="ADAL" clId="{70242063-7AC6-4AF4-B5B1-8616243F0108}" dt="2024-12-11T01:18:55.026" v="2603" actId="27803"/>
          <ac:grpSpMkLst>
            <pc:docMk/>
            <pc:sldMk cId="33592256" sldId="331"/>
            <ac:grpSpMk id="8" creationId="{494D67CF-5295-12F8-FE53-C1C1ADA6C33F}"/>
          </ac:grpSpMkLst>
        </pc:grpChg>
        <pc:grpChg chg="add del mod">
          <ac:chgData name="Ye, Bo /CN/EXT" userId="7b005e9d-1289-41c7-be62-a6f974f142a1" providerId="ADAL" clId="{70242063-7AC6-4AF4-B5B1-8616243F0108}" dt="2024-11-26T11:17:40.502" v="2407" actId="27803"/>
          <ac:grpSpMkLst>
            <pc:docMk/>
            <pc:sldMk cId="33592256" sldId="331"/>
            <ac:grpSpMk id="9" creationId="{4A487072-6BFD-3A0D-C766-86894271F23B}"/>
          </ac:grpSpMkLst>
        </pc:grpChg>
        <pc:grpChg chg="mod">
          <ac:chgData name="Ye, Bo /CN/EXT" userId="7b005e9d-1289-41c7-be62-a6f974f142a1" providerId="ADAL" clId="{70242063-7AC6-4AF4-B5B1-8616243F0108}" dt="2024-11-26T11:17:40.502" v="2407" actId="27803"/>
          <ac:grpSpMkLst>
            <pc:docMk/>
            <pc:sldMk cId="33592256" sldId="331"/>
            <ac:grpSpMk id="10" creationId="{2E7D380A-ECA9-14E1-920E-82E2EB4B19A0}"/>
          </ac:grpSpMkLst>
        </pc:grpChg>
        <pc:grpChg chg="mod">
          <ac:chgData name="Ye, Bo /CN/EXT" userId="7b005e9d-1289-41c7-be62-a6f974f142a1" providerId="ADAL" clId="{70242063-7AC6-4AF4-B5B1-8616243F0108}" dt="2024-11-26T11:17:40.502" v="2407" actId="27803"/>
          <ac:grpSpMkLst>
            <pc:docMk/>
            <pc:sldMk cId="33592256" sldId="331"/>
            <ac:grpSpMk id="254" creationId="{3E604A72-D58C-6C2A-E04A-104F3B4F1A5C}"/>
          </ac:grpSpMkLst>
        </pc:grpChg>
        <pc:grpChg chg="mod">
          <ac:chgData name="Ye, Bo /CN/EXT" userId="7b005e9d-1289-41c7-be62-a6f974f142a1" providerId="ADAL" clId="{70242063-7AC6-4AF4-B5B1-8616243F0108}" dt="2024-12-11T01:18:55.026" v="2603" actId="27803"/>
          <ac:grpSpMkLst>
            <pc:docMk/>
            <pc:sldMk cId="33592256" sldId="331"/>
            <ac:grpSpMk id="446" creationId="{8BE4EF8F-D86B-9F74-288A-BEBF3DD1D75F}"/>
          </ac:grpSpMkLst>
        </pc:grpChg>
        <pc:graphicFrameChg chg="add del mod">
          <ac:chgData name="Ye, Bo /CN/EXT" userId="7b005e9d-1289-41c7-be62-a6f974f142a1" providerId="ADAL" clId="{70242063-7AC6-4AF4-B5B1-8616243F0108}" dt="2024-12-12T12:16:12.814" v="2659" actId="478"/>
          <ac:graphicFrameMkLst>
            <pc:docMk/>
            <pc:sldMk cId="33592256" sldId="331"/>
            <ac:graphicFrameMk id="2" creationId="{21D66CC0-2677-0897-D799-1163D2EE8AF4}"/>
          </ac:graphicFrameMkLst>
        </pc:graphicFrameChg>
        <pc:graphicFrameChg chg="add mod">
          <ac:chgData name="Ye, Bo /CN/EXT" userId="7b005e9d-1289-41c7-be62-a6f974f142a1" providerId="ADAL" clId="{70242063-7AC6-4AF4-B5B1-8616243F0108}" dt="2024-12-12T12:20:10.129" v="2687"/>
          <ac:graphicFrameMkLst>
            <pc:docMk/>
            <pc:sldMk cId="33592256" sldId="331"/>
            <ac:graphicFrameMk id="7" creationId="{76AD4241-C840-7DA9-BC56-9A0B2F560E23}"/>
          </ac:graphicFrameMkLst>
        </pc:graphicFrameChg>
        <pc:graphicFrameChg chg="add del mod">
          <ac:chgData name="Ye, Bo /CN/EXT" userId="7b005e9d-1289-41c7-be62-a6f974f142a1" providerId="ADAL" clId="{70242063-7AC6-4AF4-B5B1-8616243F0108}" dt="2024-12-11T01:17:50.766" v="2600" actId="478"/>
          <ac:graphicFrameMkLst>
            <pc:docMk/>
            <pc:sldMk cId="33592256" sldId="331"/>
            <ac:graphicFrameMk id="258" creationId="{2D7A9008-FA45-5736-0601-A5B0CBB9DC63}"/>
          </ac:graphicFrameMkLst>
        </pc:graphicFrameChg>
        <pc:graphicFrameChg chg="add del mod">
          <ac:chgData name="Ye, Bo /CN/EXT" userId="7b005e9d-1289-41c7-be62-a6f974f142a1" providerId="ADAL" clId="{70242063-7AC6-4AF4-B5B1-8616243F0108}" dt="2024-12-11T12:50:24.644" v="2613" actId="478"/>
          <ac:graphicFrameMkLst>
            <pc:docMk/>
            <pc:sldMk cId="33592256" sldId="331"/>
            <ac:graphicFrameMk id="450" creationId="{5CD5B5A0-DF03-DA37-0D7E-8B36898E51EF}"/>
          </ac:graphicFrameMkLst>
        </pc:graphicFrameChg>
        <pc:picChg chg="add del mod">
          <ac:chgData name="Ye, Bo /CN/EXT" userId="7b005e9d-1289-41c7-be62-a6f974f142a1" providerId="ADAL" clId="{70242063-7AC6-4AF4-B5B1-8616243F0108}" dt="2024-12-11T12:57:56.220" v="2617" actId="478"/>
          <ac:picMkLst>
            <pc:docMk/>
            <pc:sldMk cId="33592256" sldId="331"/>
            <ac:picMk id="4" creationId="{23E33A09-FD15-7EA9-6D51-DA49EA42F112}"/>
          </ac:picMkLst>
        </pc:picChg>
        <pc:picChg chg="add del mod">
          <ac:chgData name="Ye, Bo /CN/EXT" userId="7b005e9d-1289-41c7-be62-a6f974f142a1" providerId="ADAL" clId="{70242063-7AC6-4AF4-B5B1-8616243F0108}" dt="2024-11-26T11:17:01.736" v="2404" actId="478"/>
          <ac:picMkLst>
            <pc:docMk/>
            <pc:sldMk cId="33592256" sldId="331"/>
            <ac:picMk id="4" creationId="{7D8EB930-FCA2-08BE-9FB4-B0FE22E9075D}"/>
          </ac:picMkLst>
        </pc:picChg>
        <pc:picChg chg="add mod">
          <ac:chgData name="Ye, Bo /CN/EXT" userId="7b005e9d-1289-41c7-be62-a6f974f142a1" providerId="ADAL" clId="{70242063-7AC6-4AF4-B5B1-8616243F0108}" dt="2024-12-12T12:17:12.557" v="2681" actId="1038"/>
          <ac:picMkLst>
            <pc:docMk/>
            <pc:sldMk cId="33592256" sldId="331"/>
            <ac:picMk id="5" creationId="{73738CDC-217E-0FEE-D3AA-5333757C8EDF}"/>
          </ac:picMkLst>
        </pc:picChg>
        <pc:picChg chg="add del mod">
          <ac:chgData name="Ye, Bo /CN/EXT" userId="7b005e9d-1289-41c7-be62-a6f974f142a1" providerId="ADAL" clId="{70242063-7AC6-4AF4-B5B1-8616243F0108}" dt="2024-12-12T12:16:17.150" v="2660" actId="478"/>
          <ac:picMkLst>
            <pc:docMk/>
            <pc:sldMk cId="33592256" sldId="331"/>
            <ac:picMk id="6" creationId="{CEEE616A-1BFE-7853-8D6B-41AE8F2C8E41}"/>
          </ac:picMkLst>
        </pc:picChg>
        <pc:picChg chg="add del mod">
          <ac:chgData name="Ye, Bo /CN/EXT" userId="7b005e9d-1289-41c7-be62-a6f974f142a1" providerId="ADAL" clId="{70242063-7AC6-4AF4-B5B1-8616243F0108}" dt="2024-12-11T01:19:23.353" v="2604" actId="478"/>
          <ac:picMkLst>
            <pc:docMk/>
            <pc:sldMk cId="33592256" sldId="331"/>
            <ac:picMk id="6" creationId="{DE8FEE7E-8F74-03B1-36A9-BE364A4FCFAC}"/>
          </ac:picMkLst>
        </pc:picChg>
        <pc:picChg chg="add del mod">
          <ac:chgData name="Ye, Bo /CN/EXT" userId="7b005e9d-1289-41c7-be62-a6f974f142a1" providerId="ADAL" clId="{70242063-7AC6-4AF4-B5B1-8616243F0108}" dt="2024-11-26T11:16:54.670" v="2403" actId="478"/>
          <ac:picMkLst>
            <pc:docMk/>
            <pc:sldMk cId="33592256" sldId="331"/>
            <ac:picMk id="6" creationId="{F10E92C1-39BF-36D3-ECF9-155B513C09A2}"/>
          </ac:picMkLst>
        </pc:picChg>
        <pc:picChg chg="add del mod">
          <ac:chgData name="Ye, Bo /CN/EXT" userId="7b005e9d-1289-41c7-be62-a6f974f142a1" providerId="ADAL" clId="{70242063-7AC6-4AF4-B5B1-8616243F0108}" dt="2024-11-26T11:18:02.002" v="2409" actId="478"/>
          <ac:picMkLst>
            <pc:docMk/>
            <pc:sldMk cId="33592256" sldId="331"/>
            <ac:picMk id="8" creationId="{5CE404BA-9114-A593-A3DF-05C55571EA41}"/>
          </ac:picMkLst>
        </pc:picChg>
        <pc:picChg chg="mod">
          <ac:chgData name="Ye, Bo /CN/EXT" userId="7b005e9d-1289-41c7-be62-a6f974f142a1" providerId="ADAL" clId="{70242063-7AC6-4AF4-B5B1-8616243F0108}" dt="2024-11-26T11:17:40.502" v="2407" actId="27803"/>
          <ac:picMkLst>
            <pc:docMk/>
            <pc:sldMk cId="33592256" sldId="331"/>
            <ac:picMk id="250" creationId="{F3473B94-215D-F41A-13D9-186F84ECFFE3}"/>
          </ac:picMkLst>
        </pc:picChg>
        <pc:picChg chg="mod">
          <ac:chgData name="Ye, Bo /CN/EXT" userId="7b005e9d-1289-41c7-be62-a6f974f142a1" providerId="ADAL" clId="{70242063-7AC6-4AF4-B5B1-8616243F0108}" dt="2024-11-26T11:17:40.502" v="2407" actId="27803"/>
          <ac:picMkLst>
            <pc:docMk/>
            <pc:sldMk cId="33592256" sldId="331"/>
            <ac:picMk id="251" creationId="{9ED79C6B-0BA5-AC8B-6B2E-A375A2C04D9F}"/>
          </ac:picMkLst>
        </pc:picChg>
        <pc:picChg chg="add del mod">
          <ac:chgData name="Ye, Bo /CN/EXT" userId="7b005e9d-1289-41c7-be62-a6f974f142a1" providerId="ADAL" clId="{70242063-7AC6-4AF4-B5B1-8616243F0108}" dt="2024-12-11T01:16:51.093" v="2574" actId="478"/>
          <ac:picMkLst>
            <pc:docMk/>
            <pc:sldMk cId="33592256" sldId="331"/>
            <ac:picMk id="260" creationId="{F94B909D-C673-0187-7B5F-648D081334BA}"/>
          </ac:picMkLst>
        </pc:picChg>
        <pc:picChg chg="mod">
          <ac:chgData name="Ye, Bo /CN/EXT" userId="7b005e9d-1289-41c7-be62-a6f974f142a1" providerId="ADAL" clId="{70242063-7AC6-4AF4-B5B1-8616243F0108}" dt="2024-12-11T01:18:55.026" v="2603" actId="27803"/>
          <ac:picMkLst>
            <pc:docMk/>
            <pc:sldMk cId="33592256" sldId="331"/>
            <ac:picMk id="442" creationId="{C892C260-10A1-EEFE-93EB-9CC3F11C2B55}"/>
          </ac:picMkLst>
        </pc:picChg>
        <pc:picChg chg="mod">
          <ac:chgData name="Ye, Bo /CN/EXT" userId="7b005e9d-1289-41c7-be62-a6f974f142a1" providerId="ADAL" clId="{70242063-7AC6-4AF4-B5B1-8616243F0108}" dt="2024-12-11T01:18:55.026" v="2603" actId="27803"/>
          <ac:picMkLst>
            <pc:docMk/>
            <pc:sldMk cId="33592256" sldId="331"/>
            <ac:picMk id="443" creationId="{2D77344B-EFC3-81C2-B317-8C5C91AD157F}"/>
          </ac:picMkLst>
        </pc:picChg>
      </pc:sldChg>
      <pc:sldChg chg="modSp add del mod ord">
        <pc:chgData name="Ye, Bo /CN/EXT" userId="7b005e9d-1289-41c7-be62-a6f974f142a1" providerId="ADAL" clId="{70242063-7AC6-4AF4-B5B1-8616243F0108}" dt="2024-11-25T13:32:59.835" v="2334" actId="47"/>
        <pc:sldMkLst>
          <pc:docMk/>
          <pc:sldMk cId="3713697367" sldId="331"/>
        </pc:sldMkLst>
        <pc:spChg chg="mod">
          <ac:chgData name="Ye, Bo /CN/EXT" userId="7b005e9d-1289-41c7-be62-a6f974f142a1" providerId="ADAL" clId="{70242063-7AC6-4AF4-B5B1-8616243F0108}" dt="2024-11-25T13:30:48.681" v="2333" actId="20577"/>
          <ac:spMkLst>
            <pc:docMk/>
            <pc:sldMk cId="3713697367" sldId="331"/>
            <ac:spMk id="8" creationId="{42038AA4-C4B9-21C2-FB17-4C6FE6CF412F}"/>
          </ac:spMkLst>
        </pc:spChg>
      </pc:sldChg>
      <pc:sldChg chg="modSp mod">
        <pc:chgData name="Ye, Bo /CN/EXT" userId="7b005e9d-1289-41c7-be62-a6f974f142a1" providerId="ADAL" clId="{70242063-7AC6-4AF4-B5B1-8616243F0108}" dt="2024-11-25T14:24:34.348" v="2365" actId="1076"/>
        <pc:sldMkLst>
          <pc:docMk/>
          <pc:sldMk cId="1877435846" sldId="332"/>
        </pc:sldMkLst>
        <pc:spChg chg="mod">
          <ac:chgData name="Ye, Bo /CN/EXT" userId="7b005e9d-1289-41c7-be62-a6f974f142a1" providerId="ADAL" clId="{70242063-7AC6-4AF4-B5B1-8616243F0108}" dt="2024-11-25T14:24:34.348" v="2365" actId="1076"/>
          <ac:spMkLst>
            <pc:docMk/>
            <pc:sldMk cId="1877435846" sldId="332"/>
            <ac:spMk id="3" creationId="{886EBC1C-39D0-C4CA-5BA9-07487E1F2813}"/>
          </ac:spMkLst>
        </pc:spChg>
      </pc:sldChg>
      <pc:sldChg chg="modSp add mod">
        <pc:chgData name="Ye, Bo /CN/EXT" userId="7b005e9d-1289-41c7-be62-a6f974f142a1" providerId="ADAL" clId="{70242063-7AC6-4AF4-B5B1-8616243F0108}" dt="2024-12-12T02:20:55.347" v="2644" actId="113"/>
        <pc:sldMkLst>
          <pc:docMk/>
          <pc:sldMk cId="1090341765" sldId="333"/>
        </pc:sldMkLst>
        <pc:spChg chg="mod">
          <ac:chgData name="Ye, Bo /CN/EXT" userId="7b005e9d-1289-41c7-be62-a6f974f142a1" providerId="ADAL" clId="{70242063-7AC6-4AF4-B5B1-8616243F0108}" dt="2024-12-12T02:20:55.347" v="2644" actId="113"/>
          <ac:spMkLst>
            <pc:docMk/>
            <pc:sldMk cId="1090341765" sldId="333"/>
            <ac:spMk id="12" creationId="{425EAE13-4D58-1C72-13C5-8AB0B8FA39EF}"/>
          </ac:spMkLst>
        </pc:spChg>
      </pc:sldChg>
      <pc:sldChg chg="new del">
        <pc:chgData name="Ye, Bo /CN/EXT" userId="7b005e9d-1289-41c7-be62-a6f974f142a1" providerId="ADAL" clId="{70242063-7AC6-4AF4-B5B1-8616243F0108}" dt="2024-11-26T11:14:08.877" v="2372" actId="47"/>
        <pc:sldMkLst>
          <pc:docMk/>
          <pc:sldMk cId="1685064924" sldId="333"/>
        </pc:sldMkLst>
      </pc:sldChg>
      <pc:sldChg chg="new del">
        <pc:chgData name="Ye, Bo /CN/EXT" userId="7b005e9d-1289-41c7-be62-a6f974f142a1" providerId="ADAL" clId="{70242063-7AC6-4AF4-B5B1-8616243F0108}" dt="2024-11-26T13:24:56.237" v="2434" actId="47"/>
        <pc:sldMkLst>
          <pc:docMk/>
          <pc:sldMk cId="598042083" sldId="334"/>
        </pc:sldMkLst>
      </pc:sldChg>
      <pc:sldChg chg="addSp delSp modSp add mod">
        <pc:chgData name="Ye, Bo /CN/EXT" userId="7b005e9d-1289-41c7-be62-a6f974f142a1" providerId="ADAL" clId="{70242063-7AC6-4AF4-B5B1-8616243F0108}" dt="2024-11-26T13:39:26.844" v="2449" actId="22"/>
        <pc:sldMkLst>
          <pc:docMk/>
          <pc:sldMk cId="1677892074" sldId="334"/>
        </pc:sldMkLst>
        <pc:spChg chg="del">
          <ac:chgData name="Ye, Bo /CN/EXT" userId="7b005e9d-1289-41c7-be62-a6f974f142a1" providerId="ADAL" clId="{70242063-7AC6-4AF4-B5B1-8616243F0108}" dt="2024-11-26T13:25:03.558" v="2436" actId="478"/>
          <ac:spMkLst>
            <pc:docMk/>
            <pc:sldMk cId="1677892074" sldId="334"/>
            <ac:spMk id="2" creationId="{7D9F35DF-DA05-762F-C038-2EC7AB86A5FD}"/>
          </ac:spMkLst>
        </pc:spChg>
        <pc:spChg chg="del">
          <ac:chgData name="Ye, Bo /CN/EXT" userId="7b005e9d-1289-41c7-be62-a6f974f142a1" providerId="ADAL" clId="{70242063-7AC6-4AF4-B5B1-8616243F0108}" dt="2024-11-26T13:25:03.558" v="2436" actId="478"/>
          <ac:spMkLst>
            <pc:docMk/>
            <pc:sldMk cId="1677892074" sldId="334"/>
            <ac:spMk id="3" creationId="{F732096A-C1F0-AC5B-EBDA-72D855F11F08}"/>
          </ac:spMkLst>
        </pc:spChg>
        <pc:spChg chg="del">
          <ac:chgData name="Ye, Bo /CN/EXT" userId="7b005e9d-1289-41c7-be62-a6f974f142a1" providerId="ADAL" clId="{70242063-7AC6-4AF4-B5B1-8616243F0108}" dt="2024-11-26T13:25:03.558" v="2436" actId="478"/>
          <ac:spMkLst>
            <pc:docMk/>
            <pc:sldMk cId="1677892074" sldId="334"/>
            <ac:spMk id="5" creationId="{998381AC-5D84-F639-1AE4-5DAA3B4D1A89}"/>
          </ac:spMkLst>
        </pc:spChg>
        <pc:spChg chg="add del mod">
          <ac:chgData name="Ye, Bo /CN/EXT" userId="7b005e9d-1289-41c7-be62-a6f974f142a1" providerId="ADAL" clId="{70242063-7AC6-4AF4-B5B1-8616243F0108}" dt="2024-11-26T13:25:06.289" v="2437" actId="478"/>
          <ac:spMkLst>
            <pc:docMk/>
            <pc:sldMk cId="1677892074" sldId="334"/>
            <ac:spMk id="6" creationId="{8FECC59A-6D0F-477E-640C-E391883B819A}"/>
          </ac:spMkLst>
        </pc:spChg>
        <pc:spChg chg="del">
          <ac:chgData name="Ye, Bo /CN/EXT" userId="7b005e9d-1289-41c7-be62-a6f974f142a1" providerId="ADAL" clId="{70242063-7AC6-4AF4-B5B1-8616243F0108}" dt="2024-11-26T13:25:03.558" v="2436" actId="478"/>
          <ac:spMkLst>
            <pc:docMk/>
            <pc:sldMk cId="1677892074" sldId="334"/>
            <ac:spMk id="7" creationId="{AD0361FE-B193-D27E-1A2B-F83BC67A9A9D}"/>
          </ac:spMkLst>
        </pc:spChg>
        <pc:spChg chg="del">
          <ac:chgData name="Ye, Bo /CN/EXT" userId="7b005e9d-1289-41c7-be62-a6f974f142a1" providerId="ADAL" clId="{70242063-7AC6-4AF4-B5B1-8616243F0108}" dt="2024-11-26T13:25:03.558" v="2436" actId="478"/>
          <ac:spMkLst>
            <pc:docMk/>
            <pc:sldMk cId="1677892074" sldId="334"/>
            <ac:spMk id="8" creationId="{42038AA4-C4B9-21C2-FB17-4C6FE6CF412F}"/>
          </ac:spMkLst>
        </pc:spChg>
        <pc:spChg chg="del">
          <ac:chgData name="Ye, Bo /CN/EXT" userId="7b005e9d-1289-41c7-be62-a6f974f142a1" providerId="ADAL" clId="{70242063-7AC6-4AF4-B5B1-8616243F0108}" dt="2024-11-26T13:25:03.558" v="2436" actId="478"/>
          <ac:spMkLst>
            <pc:docMk/>
            <pc:sldMk cId="1677892074" sldId="334"/>
            <ac:spMk id="10" creationId="{622E5F0E-A5F6-A2E6-2796-D2D8764E9E33}"/>
          </ac:spMkLst>
        </pc:spChg>
        <pc:spChg chg="del">
          <ac:chgData name="Ye, Bo /CN/EXT" userId="7b005e9d-1289-41c7-be62-a6f974f142a1" providerId="ADAL" clId="{70242063-7AC6-4AF4-B5B1-8616243F0108}" dt="2024-11-26T13:25:03.558" v="2436" actId="478"/>
          <ac:spMkLst>
            <pc:docMk/>
            <pc:sldMk cId="1677892074" sldId="334"/>
            <ac:spMk id="12" creationId="{76A41353-F742-DECC-9298-7410963EE47D}"/>
          </ac:spMkLst>
        </pc:spChg>
        <pc:picChg chg="add del">
          <ac:chgData name="Ye, Bo /CN/EXT" userId="7b005e9d-1289-41c7-be62-a6f974f142a1" providerId="ADAL" clId="{70242063-7AC6-4AF4-B5B1-8616243F0108}" dt="2024-11-26T13:38:06.719" v="2448" actId="478"/>
          <ac:picMkLst>
            <pc:docMk/>
            <pc:sldMk cId="1677892074" sldId="334"/>
            <ac:picMk id="11" creationId="{AC1D5B5B-AAEF-B5D2-FDBF-7390E4C9C810}"/>
          </ac:picMkLst>
        </pc:picChg>
        <pc:picChg chg="add">
          <ac:chgData name="Ye, Bo /CN/EXT" userId="7b005e9d-1289-41c7-be62-a6f974f142a1" providerId="ADAL" clId="{70242063-7AC6-4AF4-B5B1-8616243F0108}" dt="2024-11-26T13:39:26.844" v="2449" actId="22"/>
          <ac:picMkLst>
            <pc:docMk/>
            <pc:sldMk cId="1677892074" sldId="334"/>
            <ac:picMk id="14" creationId="{597922E4-D30D-88E6-4457-30FDA42D86E5}"/>
          </ac:picMkLst>
        </pc:picChg>
      </pc:sldChg>
      <pc:sldChg chg="new del">
        <pc:chgData name="Ye, Bo /CN/EXT" userId="7b005e9d-1289-41c7-be62-a6f974f142a1" providerId="ADAL" clId="{70242063-7AC6-4AF4-B5B1-8616243F0108}" dt="2024-11-26T13:24:56.237" v="2434" actId="47"/>
        <pc:sldMkLst>
          <pc:docMk/>
          <pc:sldMk cId="2026412290" sldId="335"/>
        </pc:sldMkLst>
      </pc:sldChg>
      <pc:sldChg chg="addSp delSp modSp add mod">
        <pc:chgData name="Ye, Bo /CN/EXT" userId="7b005e9d-1289-41c7-be62-a6f974f142a1" providerId="ADAL" clId="{70242063-7AC6-4AF4-B5B1-8616243F0108}" dt="2024-11-26T13:35:29.270" v="2444" actId="22"/>
        <pc:sldMkLst>
          <pc:docMk/>
          <pc:sldMk cId="3290095797" sldId="335"/>
        </pc:sldMkLst>
        <pc:picChg chg="add del mod">
          <ac:chgData name="Ye, Bo /CN/EXT" userId="7b005e9d-1289-41c7-be62-a6f974f142a1" providerId="ADAL" clId="{70242063-7AC6-4AF4-B5B1-8616243F0108}" dt="2024-11-26T13:35:28.516" v="2443" actId="478"/>
          <ac:picMkLst>
            <pc:docMk/>
            <pc:sldMk cId="3290095797" sldId="335"/>
            <ac:picMk id="3" creationId="{67824C95-172D-0B06-7705-874CB78EA5E5}"/>
          </ac:picMkLst>
        </pc:picChg>
        <pc:picChg chg="add">
          <ac:chgData name="Ye, Bo /CN/EXT" userId="7b005e9d-1289-41c7-be62-a6f974f142a1" providerId="ADAL" clId="{70242063-7AC6-4AF4-B5B1-8616243F0108}" dt="2024-11-26T13:35:29.270" v="2444" actId="22"/>
          <ac:picMkLst>
            <pc:docMk/>
            <pc:sldMk cId="3290095797" sldId="335"/>
            <ac:picMk id="5" creationId="{5C51EA6B-E4DE-144E-E575-F7CB6BCB66C9}"/>
          </ac:picMkLst>
        </pc:picChg>
      </pc:sldChg>
      <pc:sldChg chg="addSp add mod">
        <pc:chgData name="Ye, Bo /CN/EXT" userId="7b005e9d-1289-41c7-be62-a6f974f142a1" providerId="ADAL" clId="{70242063-7AC6-4AF4-B5B1-8616243F0108}" dt="2024-11-26T13:36:05.991" v="2445" actId="22"/>
        <pc:sldMkLst>
          <pc:docMk/>
          <pc:sldMk cId="731190666" sldId="336"/>
        </pc:sldMkLst>
        <pc:picChg chg="add">
          <ac:chgData name="Ye, Bo /CN/EXT" userId="7b005e9d-1289-41c7-be62-a6f974f142a1" providerId="ADAL" clId="{70242063-7AC6-4AF4-B5B1-8616243F0108}" dt="2024-11-26T13:36:05.991" v="2445" actId="22"/>
          <ac:picMkLst>
            <pc:docMk/>
            <pc:sldMk cId="731190666" sldId="336"/>
            <ac:picMk id="3" creationId="{5DFD02FE-CD18-2AFC-0789-D6FEB28EA813}"/>
          </ac:picMkLst>
        </pc:picChg>
      </pc:sldChg>
      <pc:sldChg chg="new del">
        <pc:chgData name="Ye, Bo /CN/EXT" userId="7b005e9d-1289-41c7-be62-a6f974f142a1" providerId="ADAL" clId="{70242063-7AC6-4AF4-B5B1-8616243F0108}" dt="2024-11-26T13:24:56.237" v="2434" actId="47"/>
        <pc:sldMkLst>
          <pc:docMk/>
          <pc:sldMk cId="1282518030" sldId="336"/>
        </pc:sldMkLst>
      </pc:sldChg>
      <pc:sldChg chg="addSp add mod">
        <pc:chgData name="Ye, Bo /CN/EXT" userId="7b005e9d-1289-41c7-be62-a6f974f142a1" providerId="ADAL" clId="{70242063-7AC6-4AF4-B5B1-8616243F0108}" dt="2024-11-26T13:37:28.054" v="2446" actId="22"/>
        <pc:sldMkLst>
          <pc:docMk/>
          <pc:sldMk cId="1699860592" sldId="337"/>
        </pc:sldMkLst>
        <pc:picChg chg="add">
          <ac:chgData name="Ye, Bo /CN/EXT" userId="7b005e9d-1289-41c7-be62-a6f974f142a1" providerId="ADAL" clId="{70242063-7AC6-4AF4-B5B1-8616243F0108}" dt="2024-11-26T13:37:28.054" v="2446" actId="22"/>
          <ac:picMkLst>
            <pc:docMk/>
            <pc:sldMk cId="1699860592" sldId="337"/>
            <ac:picMk id="3" creationId="{FFC0EA9B-CDE3-0115-0FDC-FA6C33416ADF}"/>
          </ac:picMkLst>
        </pc:picChg>
      </pc:sldChg>
      <pc:sldChg chg="new del">
        <pc:chgData name="Ye, Bo /CN/EXT" userId="7b005e9d-1289-41c7-be62-a6f974f142a1" providerId="ADAL" clId="{70242063-7AC6-4AF4-B5B1-8616243F0108}" dt="2024-11-26T13:24:56.237" v="2434" actId="47"/>
        <pc:sldMkLst>
          <pc:docMk/>
          <pc:sldMk cId="2466341312" sldId="337"/>
        </pc:sldMkLst>
      </pc:sldChg>
      <pc:sldChg chg="addSp delSp modSp add mod">
        <pc:chgData name="Ye, Bo /CN/EXT" userId="7b005e9d-1289-41c7-be62-a6f974f142a1" providerId="ADAL" clId="{70242063-7AC6-4AF4-B5B1-8616243F0108}" dt="2024-12-12T01:39:41.670" v="2637" actId="14100"/>
        <pc:sldMkLst>
          <pc:docMk/>
          <pc:sldMk cId="3472752729" sldId="338"/>
        </pc:sldMkLst>
        <pc:spChg chg="add mod">
          <ac:chgData name="Ye, Bo /CN/EXT" userId="7b005e9d-1289-41c7-be62-a6f974f142a1" providerId="ADAL" clId="{70242063-7AC6-4AF4-B5B1-8616243F0108}" dt="2024-12-10T07:40:34.810" v="2497" actId="20577"/>
          <ac:spMkLst>
            <pc:docMk/>
            <pc:sldMk cId="3472752729" sldId="338"/>
            <ac:spMk id="5" creationId="{9DB84FA4-E917-7392-CAD5-D0CD00ACF7B8}"/>
          </ac:spMkLst>
        </pc:spChg>
        <pc:graphicFrameChg chg="add mod">
          <ac:chgData name="Ye, Bo /CN/EXT" userId="7b005e9d-1289-41c7-be62-a6f974f142a1" providerId="ADAL" clId="{70242063-7AC6-4AF4-B5B1-8616243F0108}" dt="2024-12-10T07:38:38.219" v="2459"/>
          <ac:graphicFrameMkLst>
            <pc:docMk/>
            <pc:sldMk cId="3472752729" sldId="338"/>
            <ac:graphicFrameMk id="2" creationId="{A6E93C3D-BA69-DEB1-7285-87E8A398AC40}"/>
          </ac:graphicFrameMkLst>
        </pc:graphicFrameChg>
        <pc:graphicFrameChg chg="add mod">
          <ac:chgData name="Ye, Bo /CN/EXT" userId="7b005e9d-1289-41c7-be62-a6f974f142a1" providerId="ADAL" clId="{70242063-7AC6-4AF4-B5B1-8616243F0108}" dt="2024-12-10T07:38:43.090" v="2460"/>
          <ac:graphicFrameMkLst>
            <pc:docMk/>
            <pc:sldMk cId="3472752729" sldId="338"/>
            <ac:graphicFrameMk id="3" creationId="{2FBED2AE-48D7-3BD7-3B2B-71138AAD76BE}"/>
          </ac:graphicFrameMkLst>
        </pc:graphicFrameChg>
        <pc:graphicFrameChg chg="add mod modGraphic">
          <ac:chgData name="Ye, Bo /CN/EXT" userId="7b005e9d-1289-41c7-be62-a6f974f142a1" providerId="ADAL" clId="{70242063-7AC6-4AF4-B5B1-8616243F0108}" dt="2024-12-12T01:39:41.670" v="2637" actId="14100"/>
          <ac:graphicFrameMkLst>
            <pc:docMk/>
            <pc:sldMk cId="3472752729" sldId="338"/>
            <ac:graphicFrameMk id="4" creationId="{632F1E4C-5513-41A8-2FCD-E3E71FA06402}"/>
          </ac:graphicFrameMkLst>
        </pc:graphicFrameChg>
        <pc:graphicFrameChg chg="add mod">
          <ac:chgData name="Ye, Bo /CN/EXT" userId="7b005e9d-1289-41c7-be62-a6f974f142a1" providerId="ADAL" clId="{70242063-7AC6-4AF4-B5B1-8616243F0108}" dt="2024-12-10T07:45:35.126" v="2523"/>
          <ac:graphicFrameMkLst>
            <pc:docMk/>
            <pc:sldMk cId="3472752729" sldId="338"/>
            <ac:graphicFrameMk id="6" creationId="{4845A3DA-6C2D-211B-4D3C-F883D66A5B5E}"/>
          </ac:graphicFrameMkLst>
        </pc:graphicFrameChg>
        <pc:graphicFrameChg chg="add mod">
          <ac:chgData name="Ye, Bo /CN/EXT" userId="7b005e9d-1289-41c7-be62-a6f974f142a1" providerId="ADAL" clId="{70242063-7AC6-4AF4-B5B1-8616243F0108}" dt="2024-12-10T07:46:13.480" v="2526"/>
          <ac:graphicFrameMkLst>
            <pc:docMk/>
            <pc:sldMk cId="3472752729" sldId="338"/>
            <ac:graphicFrameMk id="7" creationId="{D03B85FB-85C1-A6F2-7966-CDEE0EB304BC}"/>
          </ac:graphicFrameMkLst>
        </pc:graphicFrameChg>
        <pc:graphicFrameChg chg="add mod">
          <ac:chgData name="Ye, Bo /CN/EXT" userId="7b005e9d-1289-41c7-be62-a6f974f142a1" providerId="ADAL" clId="{70242063-7AC6-4AF4-B5B1-8616243F0108}" dt="2024-12-10T07:46:27.698" v="2531"/>
          <ac:graphicFrameMkLst>
            <pc:docMk/>
            <pc:sldMk cId="3472752729" sldId="338"/>
            <ac:graphicFrameMk id="8" creationId="{FEF0D359-E1E0-3242-C536-7B15A2FBE01C}"/>
          </ac:graphicFrameMkLst>
        </pc:graphicFrameChg>
        <pc:picChg chg="del">
          <ac:chgData name="Ye, Bo /CN/EXT" userId="7b005e9d-1289-41c7-be62-a6f974f142a1" providerId="ADAL" clId="{70242063-7AC6-4AF4-B5B1-8616243F0108}" dt="2024-12-10T07:38:37.514" v="2458" actId="478"/>
          <ac:picMkLst>
            <pc:docMk/>
            <pc:sldMk cId="3472752729" sldId="338"/>
            <ac:picMk id="14" creationId="{597922E4-D30D-88E6-4457-30FDA42D86E5}"/>
          </ac:picMkLst>
        </pc:picChg>
      </pc:sldChg>
      <pc:sldMasterChg chg="modSldLayout">
        <pc:chgData name="Ye, Bo /CN/EXT" userId="7b005e9d-1289-41c7-be62-a6f974f142a1" providerId="ADAL" clId="{70242063-7AC6-4AF4-B5B1-8616243F0108}" dt="2024-11-25T02:18:37.884" v="266"/>
        <pc:sldMasterMkLst>
          <pc:docMk/>
          <pc:sldMasterMk cId="2332367059" sldId="2147483664"/>
        </pc:sldMasterMkLst>
        <pc:sldLayoutChg chg="addSp modSp">
          <pc:chgData name="Ye, Bo /CN/EXT" userId="7b005e9d-1289-41c7-be62-a6f974f142a1" providerId="ADAL" clId="{70242063-7AC6-4AF4-B5B1-8616243F0108}" dt="2024-11-25T02:18:37.884" v="266"/>
          <pc:sldLayoutMkLst>
            <pc:docMk/>
            <pc:sldMasterMk cId="2332367059" sldId="2147483664"/>
            <pc:sldLayoutMk cId="311302422" sldId="2147483671"/>
          </pc:sldLayoutMkLst>
          <pc:spChg chg="add mod">
            <ac:chgData name="Ye, Bo /CN/EXT" userId="7b005e9d-1289-41c7-be62-a6f974f142a1" providerId="ADAL" clId="{70242063-7AC6-4AF4-B5B1-8616243F0108}" dt="2024-11-25T02:18:14.028" v="265"/>
            <ac:spMkLst>
              <pc:docMk/>
              <pc:sldMasterMk cId="2332367059" sldId="2147483664"/>
              <pc:sldLayoutMk cId="311302422" sldId="2147483671"/>
              <ac:spMk id="2" creationId="{1A33B15A-0142-DD30-292A-B1789DE826D5}"/>
            </ac:spMkLst>
          </pc:spChg>
          <pc:spChg chg="add mod">
            <ac:chgData name="Ye, Bo /CN/EXT" userId="7b005e9d-1289-41c7-be62-a6f974f142a1" providerId="ADAL" clId="{70242063-7AC6-4AF4-B5B1-8616243F0108}" dt="2024-11-25T02:18:14.028" v="265"/>
            <ac:spMkLst>
              <pc:docMk/>
              <pc:sldMasterMk cId="2332367059" sldId="2147483664"/>
              <pc:sldLayoutMk cId="311302422" sldId="2147483671"/>
              <ac:spMk id="3" creationId="{1C5417E7-F72C-117A-1623-07045E6FCB3F}"/>
            </ac:spMkLst>
          </pc:spChg>
          <pc:spChg chg="add mod">
            <ac:chgData name="Ye, Bo /CN/EXT" userId="7b005e9d-1289-41c7-be62-a6f974f142a1" providerId="ADAL" clId="{70242063-7AC6-4AF4-B5B1-8616243F0108}" dt="2024-11-25T02:18:14.028" v="265"/>
            <ac:spMkLst>
              <pc:docMk/>
              <pc:sldMasterMk cId="2332367059" sldId="2147483664"/>
              <pc:sldLayoutMk cId="311302422" sldId="2147483671"/>
              <ac:spMk id="4" creationId="{208B798C-ECDA-F9B4-4300-2D770F54D664}"/>
            </ac:spMkLst>
          </pc:spChg>
          <pc:spChg chg="add mod">
            <ac:chgData name="Ye, Bo /CN/EXT" userId="7b005e9d-1289-41c7-be62-a6f974f142a1" providerId="ADAL" clId="{70242063-7AC6-4AF4-B5B1-8616243F0108}" dt="2024-11-25T02:18:14.028" v="265"/>
            <ac:spMkLst>
              <pc:docMk/>
              <pc:sldMasterMk cId="2332367059" sldId="2147483664"/>
              <pc:sldLayoutMk cId="311302422" sldId="2147483671"/>
              <ac:spMk id="5" creationId="{A7BCBA9D-CA34-A2E8-EAFD-7B2BA762A379}"/>
            </ac:spMkLst>
          </pc:spChg>
          <pc:spChg chg="add mod">
            <ac:chgData name="Ye, Bo /CN/EXT" userId="7b005e9d-1289-41c7-be62-a6f974f142a1" providerId="ADAL" clId="{70242063-7AC6-4AF4-B5B1-8616243F0108}" dt="2024-11-25T02:18:14.028" v="265"/>
            <ac:spMkLst>
              <pc:docMk/>
              <pc:sldMasterMk cId="2332367059" sldId="2147483664"/>
              <pc:sldLayoutMk cId="311302422" sldId="2147483671"/>
              <ac:spMk id="6" creationId="{47D35170-CA7B-F1F2-1752-D2AE609D09D7}"/>
            </ac:spMkLst>
          </pc:spChg>
          <pc:spChg chg="add mod">
            <ac:chgData name="Ye, Bo /CN/EXT" userId="7b005e9d-1289-41c7-be62-a6f974f142a1" providerId="ADAL" clId="{70242063-7AC6-4AF4-B5B1-8616243F0108}" dt="2024-11-25T02:18:14.028" v="265"/>
            <ac:spMkLst>
              <pc:docMk/>
              <pc:sldMasterMk cId="2332367059" sldId="2147483664"/>
              <pc:sldLayoutMk cId="311302422" sldId="2147483671"/>
              <ac:spMk id="7" creationId="{83564068-E31F-9597-0956-CD33EF26A2E3}"/>
            </ac:spMkLst>
          </pc:spChg>
          <pc:spChg chg="add mod">
            <ac:chgData name="Ye, Bo /CN/EXT" userId="7b005e9d-1289-41c7-be62-a6f974f142a1" providerId="ADAL" clId="{70242063-7AC6-4AF4-B5B1-8616243F0108}" dt="2024-11-25T02:18:37.884" v="266"/>
            <ac:spMkLst>
              <pc:docMk/>
              <pc:sldMasterMk cId="2332367059" sldId="2147483664"/>
              <pc:sldLayoutMk cId="311302422" sldId="2147483671"/>
              <ac:spMk id="10" creationId="{D8C38C44-F209-3D1E-2C23-71226170C16B}"/>
            </ac:spMkLst>
          </pc:spChg>
          <pc:picChg chg="add mod">
            <ac:chgData name="Ye, Bo /CN/EXT" userId="7b005e9d-1289-41c7-be62-a6f974f142a1" providerId="ADAL" clId="{70242063-7AC6-4AF4-B5B1-8616243F0108}" dt="2024-11-25T02:18:14.028" v="265"/>
            <ac:picMkLst>
              <pc:docMk/>
              <pc:sldMasterMk cId="2332367059" sldId="2147483664"/>
              <pc:sldLayoutMk cId="311302422" sldId="2147483671"/>
              <ac:picMk id="8" creationId="{DF18114A-1AAA-89B7-A760-5028EB4A99BE}"/>
            </ac:picMkLst>
          </pc:picChg>
          <pc:picChg chg="add mod">
            <ac:chgData name="Ye, Bo /CN/EXT" userId="7b005e9d-1289-41c7-be62-a6f974f142a1" providerId="ADAL" clId="{70242063-7AC6-4AF4-B5B1-8616243F0108}" dt="2024-11-25T02:18:14.028" v="265"/>
            <ac:picMkLst>
              <pc:docMk/>
              <pc:sldMasterMk cId="2332367059" sldId="2147483664"/>
              <pc:sldLayoutMk cId="311302422" sldId="2147483671"/>
              <ac:picMk id="9" creationId="{C374BCD6-F7B3-BCB9-16D5-9DD61EDBFA84}"/>
            </ac:picMkLst>
          </pc:picChg>
        </pc:sldLayoutChg>
      </pc:sldMasterChg>
    </pc:docChg>
  </pc:docChgLst>
  <pc:docChgLst>
    <pc:chgData name="Ye, Bo /CN/EXT" userId="7b005e9d-1289-41c7-be62-a6f974f142a1" providerId="ADAL" clId="{A51C5C19-CAE8-4FAA-B79E-CB5F96F4C846}"/>
    <pc:docChg chg="undo custSel addSld delSld modSld modMainMaster addSection delSection modSection">
      <pc:chgData name="Ye, Bo /CN/EXT" userId="7b005e9d-1289-41c7-be62-a6f974f142a1" providerId="ADAL" clId="{A51C5C19-CAE8-4FAA-B79E-CB5F96F4C846}" dt="2024-11-04T09:07:53.300" v="930" actId="1076"/>
      <pc:docMkLst>
        <pc:docMk/>
      </pc:docMkLst>
      <pc:sldChg chg="modSp mod">
        <pc:chgData name="Ye, Bo /CN/EXT" userId="7b005e9d-1289-41c7-be62-a6f974f142a1" providerId="ADAL" clId="{A51C5C19-CAE8-4FAA-B79E-CB5F96F4C846}" dt="2024-10-28T07:09:04.182" v="895" actId="20577"/>
        <pc:sldMkLst>
          <pc:docMk/>
          <pc:sldMk cId="807955397" sldId="265"/>
        </pc:sldMkLst>
        <pc:spChg chg="mod">
          <ac:chgData name="Ye, Bo /CN/EXT" userId="7b005e9d-1289-41c7-be62-a6f974f142a1" providerId="ADAL" clId="{A51C5C19-CAE8-4FAA-B79E-CB5F96F4C846}" dt="2024-10-28T07:09:04.182" v="895" actId="20577"/>
          <ac:spMkLst>
            <pc:docMk/>
            <pc:sldMk cId="807955397" sldId="265"/>
            <ac:spMk id="12" creationId="{425EAE13-4D58-1C72-13C5-8AB0B8FA39EF}"/>
          </ac:spMkLst>
        </pc:spChg>
      </pc:sldChg>
      <pc:sldChg chg="delSp modSp mod">
        <pc:chgData name="Ye, Bo /CN/EXT" userId="7b005e9d-1289-41c7-be62-a6f974f142a1" providerId="ADAL" clId="{A51C5C19-CAE8-4FAA-B79E-CB5F96F4C846}" dt="2024-10-10T12:40:40.683" v="200" actId="20577"/>
        <pc:sldMkLst>
          <pc:docMk/>
          <pc:sldMk cId="3235681477" sldId="270"/>
        </pc:sldMkLst>
        <pc:spChg chg="mod">
          <ac:chgData name="Ye, Bo /CN/EXT" userId="7b005e9d-1289-41c7-be62-a6f974f142a1" providerId="ADAL" clId="{A51C5C19-CAE8-4FAA-B79E-CB5F96F4C846}" dt="2024-10-10T12:40:40.683" v="200" actId="20577"/>
          <ac:spMkLst>
            <pc:docMk/>
            <pc:sldMk cId="3235681477" sldId="270"/>
            <ac:spMk id="5" creationId="{EF252DFF-679B-32B4-C823-9F09BC7FECB3}"/>
          </ac:spMkLst>
        </pc:spChg>
        <pc:graphicFrameChg chg="del">
          <ac:chgData name="Ye, Bo /CN/EXT" userId="7b005e9d-1289-41c7-be62-a6f974f142a1" providerId="ADAL" clId="{A51C5C19-CAE8-4FAA-B79E-CB5F96F4C846}" dt="2024-10-10T12:30:58.218" v="69" actId="21"/>
          <ac:graphicFrameMkLst>
            <pc:docMk/>
            <pc:sldMk cId="3235681477" sldId="270"/>
            <ac:graphicFrameMk id="6" creationId="{0FA35B07-D9E8-B089-D38A-5E4B07EE4206}"/>
          </ac:graphicFrameMkLst>
        </pc:graphicFrameChg>
      </pc:sldChg>
      <pc:sldChg chg="modSp mod">
        <pc:chgData name="Ye, Bo /CN/EXT" userId="7b005e9d-1289-41c7-be62-a6f974f142a1" providerId="ADAL" clId="{A51C5C19-CAE8-4FAA-B79E-CB5F96F4C846}" dt="2024-10-14T12:06:55.676" v="648" actId="20577"/>
        <pc:sldMkLst>
          <pc:docMk/>
          <pc:sldMk cId="1592994888" sldId="278"/>
        </pc:sldMkLst>
        <pc:spChg chg="mod">
          <ac:chgData name="Ye, Bo /CN/EXT" userId="7b005e9d-1289-41c7-be62-a6f974f142a1" providerId="ADAL" clId="{A51C5C19-CAE8-4FAA-B79E-CB5F96F4C846}" dt="2024-10-14T12:06:55.676" v="648" actId="20577"/>
          <ac:spMkLst>
            <pc:docMk/>
            <pc:sldMk cId="1592994888" sldId="278"/>
            <ac:spMk id="2" creationId="{56102024-82A2-5B49-98F9-2A93B212B2C0}"/>
          </ac:spMkLst>
        </pc:spChg>
        <pc:spChg chg="mod">
          <ac:chgData name="Ye, Bo /CN/EXT" userId="7b005e9d-1289-41c7-be62-a6f974f142a1" providerId="ADAL" clId="{A51C5C19-CAE8-4FAA-B79E-CB5F96F4C846}" dt="2024-10-10T12:16:52.644" v="56" actId="20577"/>
          <ac:spMkLst>
            <pc:docMk/>
            <pc:sldMk cId="1592994888" sldId="278"/>
            <ac:spMk id="5" creationId="{D804357D-78EB-1CB1-09A1-9F5737D006A0}"/>
          </ac:spMkLst>
        </pc:spChg>
      </pc:sldChg>
      <pc:sldChg chg="addSp modSp mod">
        <pc:chgData name="Ye, Bo /CN/EXT" userId="7b005e9d-1289-41c7-be62-a6f974f142a1" providerId="ADAL" clId="{A51C5C19-CAE8-4FAA-B79E-CB5F96F4C846}" dt="2024-10-16T09:01:20.487" v="871" actId="20577"/>
        <pc:sldMkLst>
          <pc:docMk/>
          <pc:sldMk cId="3209909678" sldId="282"/>
        </pc:sldMkLst>
        <pc:spChg chg="mod">
          <ac:chgData name="Ye, Bo /CN/EXT" userId="7b005e9d-1289-41c7-be62-a6f974f142a1" providerId="ADAL" clId="{A51C5C19-CAE8-4FAA-B79E-CB5F96F4C846}" dt="2024-10-16T08:36:04.004" v="868" actId="20577"/>
          <ac:spMkLst>
            <pc:docMk/>
            <pc:sldMk cId="3209909678" sldId="282"/>
            <ac:spMk id="5" creationId="{EF252DFF-679B-32B4-C823-9F09BC7FECB3}"/>
          </ac:spMkLst>
        </pc:spChg>
        <pc:graphicFrameChg chg="mod modGraphic">
          <ac:chgData name="Ye, Bo /CN/EXT" userId="7b005e9d-1289-41c7-be62-a6f974f142a1" providerId="ADAL" clId="{A51C5C19-CAE8-4FAA-B79E-CB5F96F4C846}" dt="2024-10-16T09:01:20.487" v="871" actId="20577"/>
          <ac:graphicFrameMkLst>
            <pc:docMk/>
            <pc:sldMk cId="3209909678" sldId="282"/>
            <ac:graphicFrameMk id="4" creationId="{21D14290-8C42-D6AA-F1B1-C01333B301D2}"/>
          </ac:graphicFrameMkLst>
        </pc:graphicFrameChg>
        <pc:graphicFrameChg chg="add mod modGraphic">
          <ac:chgData name="Ye, Bo /CN/EXT" userId="7b005e9d-1289-41c7-be62-a6f974f142a1" providerId="ADAL" clId="{A51C5C19-CAE8-4FAA-B79E-CB5F96F4C846}" dt="2024-10-10T12:32:12.280" v="86" actId="1076"/>
          <ac:graphicFrameMkLst>
            <pc:docMk/>
            <pc:sldMk cId="3209909678" sldId="282"/>
            <ac:graphicFrameMk id="6" creationId="{0FA35B07-D9E8-B089-D38A-5E4B07EE4206}"/>
          </ac:graphicFrameMkLst>
        </pc:graphicFrameChg>
      </pc:sldChg>
      <pc:sldChg chg="modSp mod">
        <pc:chgData name="Ye, Bo /CN/EXT" userId="7b005e9d-1289-41c7-be62-a6f974f142a1" providerId="ADAL" clId="{A51C5C19-CAE8-4FAA-B79E-CB5F96F4C846}" dt="2024-10-10T12:44:48.062" v="227" actId="1076"/>
        <pc:sldMkLst>
          <pc:docMk/>
          <pc:sldMk cId="3782086119" sldId="283"/>
        </pc:sldMkLst>
        <pc:grpChg chg="mod">
          <ac:chgData name="Ye, Bo /CN/EXT" userId="7b005e9d-1289-41c7-be62-a6f974f142a1" providerId="ADAL" clId="{A51C5C19-CAE8-4FAA-B79E-CB5F96F4C846}" dt="2024-10-10T12:44:48.062" v="227" actId="1076"/>
          <ac:grpSpMkLst>
            <pc:docMk/>
            <pc:sldMk cId="3782086119" sldId="283"/>
            <ac:grpSpMk id="2" creationId="{89550D8B-5446-11A3-426E-CCEF658B8ACB}"/>
          </ac:grpSpMkLst>
        </pc:grpChg>
      </pc:sldChg>
      <pc:sldChg chg="del">
        <pc:chgData name="Ye, Bo /CN/EXT" userId="7b005e9d-1289-41c7-be62-a6f974f142a1" providerId="ADAL" clId="{A51C5C19-CAE8-4FAA-B79E-CB5F96F4C846}" dt="2024-10-09T11:32:37.717" v="2" actId="47"/>
        <pc:sldMkLst>
          <pc:docMk/>
          <pc:sldMk cId="1260221409" sldId="284"/>
        </pc:sldMkLst>
      </pc:sldChg>
      <pc:sldChg chg="addSp delSp modSp add del mod">
        <pc:chgData name="Ye, Bo /CN/EXT" userId="7b005e9d-1289-41c7-be62-a6f974f142a1" providerId="ADAL" clId="{A51C5C19-CAE8-4FAA-B79E-CB5F96F4C846}" dt="2024-10-14T12:38:57.880" v="685" actId="47"/>
        <pc:sldMkLst>
          <pc:docMk/>
          <pc:sldMk cId="2675893237" sldId="284"/>
        </pc:sldMkLst>
        <pc:spChg chg="mod">
          <ac:chgData name="Ye, Bo /CN/EXT" userId="7b005e9d-1289-41c7-be62-a6f974f142a1" providerId="ADAL" clId="{A51C5C19-CAE8-4FAA-B79E-CB5F96F4C846}" dt="2024-10-09T12:05:05.517" v="10" actId="20577"/>
          <ac:spMkLst>
            <pc:docMk/>
            <pc:sldMk cId="2675893237" sldId="284"/>
            <ac:spMk id="3" creationId="{1D04003B-230C-2BB1-3AE8-21C519CC2EDC}"/>
          </ac:spMkLst>
        </pc:spChg>
        <pc:spChg chg="mod">
          <ac:chgData name="Ye, Bo /CN/EXT" userId="7b005e9d-1289-41c7-be62-a6f974f142a1" providerId="ADAL" clId="{A51C5C19-CAE8-4FAA-B79E-CB5F96F4C846}" dt="2024-10-14T12:09:53.140" v="650" actId="1076"/>
          <ac:spMkLst>
            <pc:docMk/>
            <pc:sldMk cId="2675893237" sldId="284"/>
            <ac:spMk id="5" creationId="{EF252DFF-679B-32B4-C823-9F09BC7FECB3}"/>
          </ac:spMkLst>
        </pc:spChg>
        <pc:grpChg chg="del">
          <ac:chgData name="Ye, Bo /CN/EXT" userId="7b005e9d-1289-41c7-be62-a6f974f142a1" providerId="ADAL" clId="{A51C5C19-CAE8-4FAA-B79E-CB5F96F4C846}" dt="2024-10-09T12:19:39.832" v="11" actId="478"/>
          <ac:grpSpMkLst>
            <pc:docMk/>
            <pc:sldMk cId="2675893237" sldId="284"/>
            <ac:grpSpMk id="2" creationId="{89550D8B-5446-11A3-426E-CCEF658B8ACB}"/>
          </ac:grpSpMkLst>
        </pc:grpChg>
        <pc:graphicFrameChg chg="add mod">
          <ac:chgData name="Ye, Bo /CN/EXT" userId="7b005e9d-1289-41c7-be62-a6f974f142a1" providerId="ADAL" clId="{A51C5C19-CAE8-4FAA-B79E-CB5F96F4C846}" dt="2024-10-14T12:38:57.880" v="685" actId="47"/>
          <ac:graphicFrameMkLst>
            <pc:docMk/>
            <pc:sldMk cId="2675893237" sldId="284"/>
            <ac:graphicFrameMk id="2" creationId="{201B6F82-E91A-0EA4-3DC5-8427C035B865}"/>
          </ac:graphicFrameMkLst>
        </pc:graphicFrameChg>
        <pc:cxnChg chg="mod">
          <ac:chgData name="Ye, Bo /CN/EXT" userId="7b005e9d-1289-41c7-be62-a6f974f142a1" providerId="ADAL" clId="{A51C5C19-CAE8-4FAA-B79E-CB5F96F4C846}" dt="2024-10-09T12:19:39.832" v="11" actId="478"/>
          <ac:cxnSpMkLst>
            <pc:docMk/>
            <pc:sldMk cId="2675893237" sldId="284"/>
            <ac:cxnSpMk id="6" creationId="{81D22494-2FCE-E0D8-8143-D79E44052AE5}"/>
          </ac:cxnSpMkLst>
        </pc:cxnChg>
        <pc:cxnChg chg="mod">
          <ac:chgData name="Ye, Bo /CN/EXT" userId="7b005e9d-1289-41c7-be62-a6f974f142a1" providerId="ADAL" clId="{A51C5C19-CAE8-4FAA-B79E-CB5F96F4C846}" dt="2024-10-09T12:19:39.832" v="11" actId="478"/>
          <ac:cxnSpMkLst>
            <pc:docMk/>
            <pc:sldMk cId="2675893237" sldId="284"/>
            <ac:cxnSpMk id="22" creationId="{8633D8E0-FBB4-513F-5B73-E53991A64D43}"/>
          </ac:cxnSpMkLst>
        </pc:cxnChg>
        <pc:cxnChg chg="mod">
          <ac:chgData name="Ye, Bo /CN/EXT" userId="7b005e9d-1289-41c7-be62-a6f974f142a1" providerId="ADAL" clId="{A51C5C19-CAE8-4FAA-B79E-CB5F96F4C846}" dt="2024-10-09T12:19:39.832" v="11" actId="478"/>
          <ac:cxnSpMkLst>
            <pc:docMk/>
            <pc:sldMk cId="2675893237" sldId="284"/>
            <ac:cxnSpMk id="25" creationId="{DE4ED957-27A8-6942-D3F5-532D7831D489}"/>
          </ac:cxnSpMkLst>
        </pc:cxnChg>
        <pc:cxnChg chg="mod">
          <ac:chgData name="Ye, Bo /CN/EXT" userId="7b005e9d-1289-41c7-be62-a6f974f142a1" providerId="ADAL" clId="{A51C5C19-CAE8-4FAA-B79E-CB5F96F4C846}" dt="2024-10-09T12:19:39.832" v="11" actId="478"/>
          <ac:cxnSpMkLst>
            <pc:docMk/>
            <pc:sldMk cId="2675893237" sldId="284"/>
            <ac:cxnSpMk id="28" creationId="{9F71299A-7E29-E349-0468-3D41DBA1B94A}"/>
          </ac:cxnSpMkLst>
        </pc:cxnChg>
        <pc:cxnChg chg="mod">
          <ac:chgData name="Ye, Bo /CN/EXT" userId="7b005e9d-1289-41c7-be62-a6f974f142a1" providerId="ADAL" clId="{A51C5C19-CAE8-4FAA-B79E-CB5F96F4C846}" dt="2024-10-09T12:19:39.832" v="11" actId="478"/>
          <ac:cxnSpMkLst>
            <pc:docMk/>
            <pc:sldMk cId="2675893237" sldId="284"/>
            <ac:cxnSpMk id="31" creationId="{E3FD188D-01A9-9F29-97F4-FFD02D906B31}"/>
          </ac:cxnSpMkLst>
        </pc:cxnChg>
      </pc:sldChg>
      <pc:sldChg chg="addSp delSp modSp add del mod">
        <pc:chgData name="Ye, Bo /CN/EXT" userId="7b005e9d-1289-41c7-be62-a6f974f142a1" providerId="ADAL" clId="{A51C5C19-CAE8-4FAA-B79E-CB5F96F4C846}" dt="2024-10-14T12:43:08.632" v="723" actId="47"/>
        <pc:sldMkLst>
          <pc:docMk/>
          <pc:sldMk cId="3524115236" sldId="285"/>
        </pc:sldMkLst>
        <pc:spChg chg="mod">
          <ac:chgData name="Ye, Bo /CN/EXT" userId="7b005e9d-1289-41c7-be62-a6f974f142a1" providerId="ADAL" clId="{A51C5C19-CAE8-4FAA-B79E-CB5F96F4C846}" dt="2024-10-10T13:00:25.520" v="407" actId="20577"/>
          <ac:spMkLst>
            <pc:docMk/>
            <pc:sldMk cId="3524115236" sldId="285"/>
            <ac:spMk id="5" creationId="{EF252DFF-679B-32B4-C823-9F09BC7FECB3}"/>
          </ac:spMkLst>
        </pc:spChg>
        <pc:graphicFrameChg chg="mod">
          <ac:chgData name="Ye, Bo /CN/EXT" userId="7b005e9d-1289-41c7-be62-a6f974f142a1" providerId="ADAL" clId="{A51C5C19-CAE8-4FAA-B79E-CB5F96F4C846}" dt="2024-10-14T12:43:08.632" v="723" actId="47"/>
          <ac:graphicFrameMkLst>
            <pc:docMk/>
            <pc:sldMk cId="3524115236" sldId="285"/>
            <ac:graphicFrameMk id="2" creationId="{201B6F82-E91A-0EA4-3DC5-8427C035B865}"/>
          </ac:graphicFrameMkLst>
        </pc:graphicFrameChg>
        <pc:graphicFrameChg chg="add mod">
          <ac:chgData name="Ye, Bo /CN/EXT" userId="7b005e9d-1289-41c7-be62-a6f974f142a1" providerId="ADAL" clId="{A51C5C19-CAE8-4FAA-B79E-CB5F96F4C846}" dt="2024-10-10T13:06:26.940" v="422"/>
          <ac:graphicFrameMkLst>
            <pc:docMk/>
            <pc:sldMk cId="3524115236" sldId="285"/>
            <ac:graphicFrameMk id="4" creationId="{0810C835-FF7D-E4D7-0D39-5521A6D90042}"/>
          </ac:graphicFrameMkLst>
        </pc:graphicFrameChg>
        <pc:graphicFrameChg chg="add del mod">
          <ac:chgData name="Ye, Bo /CN/EXT" userId="7b005e9d-1289-41c7-be62-a6f974f142a1" providerId="ADAL" clId="{A51C5C19-CAE8-4FAA-B79E-CB5F96F4C846}" dt="2024-10-10T13:09:10.316" v="433" actId="478"/>
          <ac:graphicFrameMkLst>
            <pc:docMk/>
            <pc:sldMk cId="3524115236" sldId="285"/>
            <ac:graphicFrameMk id="6" creationId="{A90A5976-4C93-24C8-B50A-263974BE05E7}"/>
          </ac:graphicFrameMkLst>
        </pc:graphicFrameChg>
        <pc:graphicFrameChg chg="add mod">
          <ac:chgData name="Ye, Bo /CN/EXT" userId="7b005e9d-1289-41c7-be62-a6f974f142a1" providerId="ADAL" clId="{A51C5C19-CAE8-4FAA-B79E-CB5F96F4C846}" dt="2024-10-14T12:09:23.466" v="649"/>
          <ac:graphicFrameMkLst>
            <pc:docMk/>
            <pc:sldMk cId="3524115236" sldId="285"/>
            <ac:graphicFrameMk id="7" creationId="{543BC10C-A0EF-C466-C958-B881CD43C1C5}"/>
          </ac:graphicFrameMkLst>
        </pc:graphicFrameChg>
        <pc:graphicFrameChg chg="add mod">
          <ac:chgData name="Ye, Bo /CN/EXT" userId="7b005e9d-1289-41c7-be62-a6f974f142a1" providerId="ADAL" clId="{A51C5C19-CAE8-4FAA-B79E-CB5F96F4C846}" dt="2024-10-14T12:11:00.066" v="651"/>
          <ac:graphicFrameMkLst>
            <pc:docMk/>
            <pc:sldMk cId="3524115236" sldId="285"/>
            <ac:graphicFrameMk id="8" creationId="{44CB5F41-8C0E-8DBE-2545-23624C601A16}"/>
          </ac:graphicFrameMkLst>
        </pc:graphicFrameChg>
      </pc:sldChg>
      <pc:sldChg chg="modSp add del mod">
        <pc:chgData name="Ye, Bo /CN/EXT" userId="7b005e9d-1289-41c7-be62-a6f974f142a1" providerId="ADAL" clId="{A51C5C19-CAE8-4FAA-B79E-CB5F96F4C846}" dt="2024-10-14T12:44:26.325" v="734" actId="47"/>
        <pc:sldMkLst>
          <pc:docMk/>
          <pc:sldMk cId="2262586925" sldId="286"/>
        </pc:sldMkLst>
        <pc:spChg chg="mod">
          <ac:chgData name="Ye, Bo /CN/EXT" userId="7b005e9d-1289-41c7-be62-a6f974f142a1" providerId="ADAL" clId="{A51C5C19-CAE8-4FAA-B79E-CB5F96F4C846}" dt="2024-10-10T13:00:29.670" v="408" actId="313"/>
          <ac:spMkLst>
            <pc:docMk/>
            <pc:sldMk cId="2262586925" sldId="286"/>
            <ac:spMk id="5" creationId="{EF252DFF-679B-32B4-C823-9F09BC7FECB3}"/>
          </ac:spMkLst>
        </pc:spChg>
        <pc:graphicFrameChg chg="mod">
          <ac:chgData name="Ye, Bo /CN/EXT" userId="7b005e9d-1289-41c7-be62-a6f974f142a1" providerId="ADAL" clId="{A51C5C19-CAE8-4FAA-B79E-CB5F96F4C846}" dt="2024-10-14T12:44:26.325" v="734" actId="47"/>
          <ac:graphicFrameMkLst>
            <pc:docMk/>
            <pc:sldMk cId="2262586925" sldId="286"/>
            <ac:graphicFrameMk id="2" creationId="{201B6F82-E91A-0EA4-3DC5-8427C035B865}"/>
          </ac:graphicFrameMkLst>
        </pc:graphicFrameChg>
      </pc:sldChg>
      <pc:sldChg chg="addSp delSp modSp add mod">
        <pc:chgData name="Ye, Bo /CN/EXT" userId="7b005e9d-1289-41c7-be62-a6f974f142a1" providerId="ADAL" clId="{A51C5C19-CAE8-4FAA-B79E-CB5F96F4C846}" dt="2024-10-14T12:39:42.847" v="691" actId="20577"/>
        <pc:sldMkLst>
          <pc:docMk/>
          <pc:sldMk cId="1842091681" sldId="287"/>
        </pc:sldMkLst>
        <pc:spChg chg="mod">
          <ac:chgData name="Ye, Bo /CN/EXT" userId="7b005e9d-1289-41c7-be62-a6f974f142a1" providerId="ADAL" clId="{A51C5C19-CAE8-4FAA-B79E-CB5F96F4C846}" dt="2024-10-14T12:39:42.847" v="691" actId="20577"/>
          <ac:spMkLst>
            <pc:docMk/>
            <pc:sldMk cId="1842091681" sldId="287"/>
            <ac:spMk id="5" creationId="{EF252DFF-679B-32B4-C823-9F09BC7FECB3}"/>
          </ac:spMkLst>
        </pc:spChg>
        <pc:spChg chg="add mod">
          <ac:chgData name="Ye, Bo /CN/EXT" userId="7b005e9d-1289-41c7-be62-a6f974f142a1" providerId="ADAL" clId="{A51C5C19-CAE8-4FAA-B79E-CB5F96F4C846}" dt="2024-10-14T12:39:20.604" v="686" actId="20577"/>
          <ac:spMkLst>
            <pc:docMk/>
            <pc:sldMk cId="1842091681" sldId="287"/>
            <ac:spMk id="6" creationId="{6CFDBDB1-B5B5-F2C4-367A-35F5C3DF4E0C}"/>
          </ac:spMkLst>
        </pc:spChg>
        <pc:spChg chg="add del mod">
          <ac:chgData name="Ye, Bo /CN/EXT" userId="7b005e9d-1289-41c7-be62-a6f974f142a1" providerId="ADAL" clId="{A51C5C19-CAE8-4FAA-B79E-CB5F96F4C846}" dt="2024-10-14T12:38:27.450" v="680" actId="478"/>
          <ac:spMkLst>
            <pc:docMk/>
            <pc:sldMk cId="1842091681" sldId="287"/>
            <ac:spMk id="7" creationId="{1B364056-7240-1C22-575F-F82A3A0C468E}"/>
          </ac:spMkLst>
        </pc:spChg>
        <pc:graphicFrameChg chg="del mod">
          <ac:chgData name="Ye, Bo /CN/EXT" userId="7b005e9d-1289-41c7-be62-a6f974f142a1" providerId="ADAL" clId="{A51C5C19-CAE8-4FAA-B79E-CB5F96F4C846}" dt="2024-10-14T12:33:03.664" v="657" actId="478"/>
          <ac:graphicFrameMkLst>
            <pc:docMk/>
            <pc:sldMk cId="1842091681" sldId="287"/>
            <ac:graphicFrameMk id="2" creationId="{201B6F82-E91A-0EA4-3DC5-8427C035B865}"/>
          </ac:graphicFrameMkLst>
        </pc:graphicFrameChg>
      </pc:sldChg>
      <pc:sldChg chg="modSp add mod">
        <pc:chgData name="Ye, Bo /CN/EXT" userId="7b005e9d-1289-41c7-be62-a6f974f142a1" providerId="ADAL" clId="{A51C5C19-CAE8-4FAA-B79E-CB5F96F4C846}" dt="2024-10-14T12:41:02.679" v="702" actId="20577"/>
        <pc:sldMkLst>
          <pc:docMk/>
          <pc:sldMk cId="2220827149" sldId="288"/>
        </pc:sldMkLst>
        <pc:spChg chg="mod">
          <ac:chgData name="Ye, Bo /CN/EXT" userId="7b005e9d-1289-41c7-be62-a6f974f142a1" providerId="ADAL" clId="{A51C5C19-CAE8-4FAA-B79E-CB5F96F4C846}" dt="2024-10-14T12:41:02.679" v="702" actId="20577"/>
          <ac:spMkLst>
            <pc:docMk/>
            <pc:sldMk cId="2220827149" sldId="288"/>
            <ac:spMk id="5" creationId="{EF252DFF-679B-32B4-C823-9F09BC7FECB3}"/>
          </ac:spMkLst>
        </pc:spChg>
        <pc:spChg chg="mod">
          <ac:chgData name="Ye, Bo /CN/EXT" userId="7b005e9d-1289-41c7-be62-a6f974f142a1" providerId="ADAL" clId="{A51C5C19-CAE8-4FAA-B79E-CB5F96F4C846}" dt="2024-10-14T12:40:54.489" v="698" actId="20577"/>
          <ac:spMkLst>
            <pc:docMk/>
            <pc:sldMk cId="2220827149" sldId="288"/>
            <ac:spMk id="6" creationId="{6CFDBDB1-B5B5-F2C4-367A-35F5C3DF4E0C}"/>
          </ac:spMkLst>
        </pc:spChg>
      </pc:sldChg>
      <pc:sldChg chg="modSp add mod">
        <pc:chgData name="Ye, Bo /CN/EXT" userId="7b005e9d-1289-41c7-be62-a6f974f142a1" providerId="ADAL" clId="{A51C5C19-CAE8-4FAA-B79E-CB5F96F4C846}" dt="2024-10-14T12:41:23.414" v="709" actId="20577"/>
        <pc:sldMkLst>
          <pc:docMk/>
          <pc:sldMk cId="3479563819" sldId="289"/>
        </pc:sldMkLst>
        <pc:spChg chg="mod">
          <ac:chgData name="Ye, Bo /CN/EXT" userId="7b005e9d-1289-41c7-be62-a6f974f142a1" providerId="ADAL" clId="{A51C5C19-CAE8-4FAA-B79E-CB5F96F4C846}" dt="2024-10-14T12:41:23.414" v="709" actId="20577"/>
          <ac:spMkLst>
            <pc:docMk/>
            <pc:sldMk cId="3479563819" sldId="289"/>
            <ac:spMk id="5" creationId="{EF252DFF-679B-32B4-C823-9F09BC7FECB3}"/>
          </ac:spMkLst>
        </pc:spChg>
        <pc:spChg chg="mod">
          <ac:chgData name="Ye, Bo /CN/EXT" userId="7b005e9d-1289-41c7-be62-a6f974f142a1" providerId="ADAL" clId="{A51C5C19-CAE8-4FAA-B79E-CB5F96F4C846}" dt="2024-10-14T12:41:17.913" v="705" actId="6549"/>
          <ac:spMkLst>
            <pc:docMk/>
            <pc:sldMk cId="3479563819" sldId="289"/>
            <ac:spMk id="6" creationId="{6CFDBDB1-B5B5-F2C4-367A-35F5C3DF4E0C}"/>
          </ac:spMkLst>
        </pc:spChg>
      </pc:sldChg>
      <pc:sldChg chg="modSp add mod">
        <pc:chgData name="Ye, Bo /CN/EXT" userId="7b005e9d-1289-41c7-be62-a6f974f142a1" providerId="ADAL" clId="{A51C5C19-CAE8-4FAA-B79E-CB5F96F4C846}" dt="2024-10-14T12:41:37.335" v="716" actId="20577"/>
        <pc:sldMkLst>
          <pc:docMk/>
          <pc:sldMk cId="1227513558" sldId="290"/>
        </pc:sldMkLst>
        <pc:spChg chg="mod">
          <ac:chgData name="Ye, Bo /CN/EXT" userId="7b005e9d-1289-41c7-be62-a6f974f142a1" providerId="ADAL" clId="{A51C5C19-CAE8-4FAA-B79E-CB5F96F4C846}" dt="2024-10-14T12:41:37.335" v="716" actId="20577"/>
          <ac:spMkLst>
            <pc:docMk/>
            <pc:sldMk cId="1227513558" sldId="290"/>
            <ac:spMk id="5" creationId="{EF252DFF-679B-32B4-C823-9F09BC7FECB3}"/>
          </ac:spMkLst>
        </pc:spChg>
        <pc:spChg chg="mod">
          <ac:chgData name="Ye, Bo /CN/EXT" userId="7b005e9d-1289-41c7-be62-a6f974f142a1" providerId="ADAL" clId="{A51C5C19-CAE8-4FAA-B79E-CB5F96F4C846}" dt="2024-10-14T12:41:33.265" v="712" actId="6549"/>
          <ac:spMkLst>
            <pc:docMk/>
            <pc:sldMk cId="1227513558" sldId="290"/>
            <ac:spMk id="6" creationId="{6CFDBDB1-B5B5-F2C4-367A-35F5C3DF4E0C}"/>
          </ac:spMkLst>
        </pc:spChg>
      </pc:sldChg>
      <pc:sldChg chg="addSp modSp add mod">
        <pc:chgData name="Ye, Bo /CN/EXT" userId="7b005e9d-1289-41c7-be62-a6f974f142a1" providerId="ADAL" clId="{A51C5C19-CAE8-4FAA-B79E-CB5F96F4C846}" dt="2024-10-14T14:12:40.142" v="817"/>
        <pc:sldMkLst>
          <pc:docMk/>
          <pc:sldMk cId="2596414853" sldId="291"/>
        </pc:sldMkLst>
        <pc:spChg chg="mod">
          <ac:chgData name="Ye, Bo /CN/EXT" userId="7b005e9d-1289-41c7-be62-a6f974f142a1" providerId="ADAL" clId="{A51C5C19-CAE8-4FAA-B79E-CB5F96F4C846}" dt="2024-10-14T12:42:06.246" v="718"/>
          <ac:spMkLst>
            <pc:docMk/>
            <pc:sldMk cId="2596414853" sldId="291"/>
            <ac:spMk id="5" creationId="{EF252DFF-679B-32B4-C823-9F09BC7FECB3}"/>
          </ac:spMkLst>
        </pc:spChg>
        <pc:spChg chg="mod">
          <ac:chgData name="Ye, Bo /CN/EXT" userId="7b005e9d-1289-41c7-be62-a6f974f142a1" providerId="ADAL" clId="{A51C5C19-CAE8-4FAA-B79E-CB5F96F4C846}" dt="2024-10-14T12:42:41.678" v="719"/>
          <ac:spMkLst>
            <pc:docMk/>
            <pc:sldMk cId="2596414853" sldId="291"/>
            <ac:spMk id="6" creationId="{6CFDBDB1-B5B5-F2C4-367A-35F5C3DF4E0C}"/>
          </ac:spMkLst>
        </pc:spChg>
        <pc:graphicFrameChg chg="add mod">
          <ac:chgData name="Ye, Bo /CN/EXT" userId="7b005e9d-1289-41c7-be62-a6f974f142a1" providerId="ADAL" clId="{A51C5C19-CAE8-4FAA-B79E-CB5F96F4C846}" dt="2024-10-14T12:42:59.825" v="721" actId="1076"/>
          <ac:graphicFrameMkLst>
            <pc:docMk/>
            <pc:sldMk cId="2596414853" sldId="291"/>
            <ac:graphicFrameMk id="2" creationId="{0579B688-F5FB-365C-CBFC-0A440F204087}"/>
          </ac:graphicFrameMkLst>
        </pc:graphicFrameChg>
        <pc:graphicFrameChg chg="add mod">
          <ac:chgData name="Ye, Bo /CN/EXT" userId="7b005e9d-1289-41c7-be62-a6f974f142a1" providerId="ADAL" clId="{A51C5C19-CAE8-4FAA-B79E-CB5F96F4C846}" dt="2024-10-14T14:12:40.142" v="817"/>
          <ac:graphicFrameMkLst>
            <pc:docMk/>
            <pc:sldMk cId="2596414853" sldId="291"/>
            <ac:graphicFrameMk id="4" creationId="{4F98994C-B004-05FC-7F5D-69F765B5B50A}"/>
          </ac:graphicFrameMkLst>
        </pc:graphicFrameChg>
      </pc:sldChg>
      <pc:sldChg chg="delSp modSp add mod">
        <pc:chgData name="Ye, Bo /CN/EXT" userId="7b005e9d-1289-41c7-be62-a6f974f142a1" providerId="ADAL" clId="{A51C5C19-CAE8-4FAA-B79E-CB5F96F4C846}" dt="2024-10-14T12:45:02.489" v="737" actId="6549"/>
        <pc:sldMkLst>
          <pc:docMk/>
          <pc:sldMk cId="3600798935" sldId="292"/>
        </pc:sldMkLst>
        <pc:spChg chg="mod">
          <ac:chgData name="Ye, Bo /CN/EXT" userId="7b005e9d-1289-41c7-be62-a6f974f142a1" providerId="ADAL" clId="{A51C5C19-CAE8-4FAA-B79E-CB5F96F4C846}" dt="2024-10-14T12:44:47.917" v="735" actId="1076"/>
          <ac:spMkLst>
            <pc:docMk/>
            <pc:sldMk cId="3600798935" sldId="292"/>
            <ac:spMk id="5" creationId="{EF252DFF-679B-32B4-C823-9F09BC7FECB3}"/>
          </ac:spMkLst>
        </pc:spChg>
        <pc:spChg chg="mod">
          <ac:chgData name="Ye, Bo /CN/EXT" userId="7b005e9d-1289-41c7-be62-a6f974f142a1" providerId="ADAL" clId="{A51C5C19-CAE8-4FAA-B79E-CB5F96F4C846}" dt="2024-10-14T12:45:02.489" v="737" actId="6549"/>
          <ac:spMkLst>
            <pc:docMk/>
            <pc:sldMk cId="3600798935" sldId="292"/>
            <ac:spMk id="6" creationId="{6CFDBDB1-B5B5-F2C4-367A-35F5C3DF4E0C}"/>
          </ac:spMkLst>
        </pc:spChg>
        <pc:graphicFrameChg chg="del">
          <ac:chgData name="Ye, Bo /CN/EXT" userId="7b005e9d-1289-41c7-be62-a6f974f142a1" providerId="ADAL" clId="{A51C5C19-CAE8-4FAA-B79E-CB5F96F4C846}" dt="2024-10-14T12:43:28.374" v="725" actId="478"/>
          <ac:graphicFrameMkLst>
            <pc:docMk/>
            <pc:sldMk cId="3600798935" sldId="292"/>
            <ac:graphicFrameMk id="2" creationId="{0579B688-F5FB-365C-CBFC-0A440F204087}"/>
          </ac:graphicFrameMkLst>
        </pc:graphicFrameChg>
        <pc:graphicFrameChg chg="del">
          <ac:chgData name="Ye, Bo /CN/EXT" userId="7b005e9d-1289-41c7-be62-a6f974f142a1" providerId="ADAL" clId="{A51C5C19-CAE8-4FAA-B79E-CB5F96F4C846}" dt="2024-10-14T12:43:28.374" v="725" actId="478"/>
          <ac:graphicFrameMkLst>
            <pc:docMk/>
            <pc:sldMk cId="3600798935" sldId="292"/>
            <ac:graphicFrameMk id="4" creationId="{4F98994C-B004-05FC-7F5D-69F765B5B50A}"/>
          </ac:graphicFrameMkLst>
        </pc:graphicFrameChg>
      </pc:sldChg>
      <pc:sldChg chg="modSp add mod">
        <pc:chgData name="Ye, Bo /CN/EXT" userId="7b005e9d-1289-41c7-be62-a6f974f142a1" providerId="ADAL" clId="{A51C5C19-CAE8-4FAA-B79E-CB5F96F4C846}" dt="2024-11-04T09:07:15.313" v="922" actId="1076"/>
        <pc:sldMkLst>
          <pc:docMk/>
          <pc:sldMk cId="1043834572" sldId="293"/>
        </pc:sldMkLst>
        <pc:spChg chg="mod">
          <ac:chgData name="Ye, Bo /CN/EXT" userId="7b005e9d-1289-41c7-be62-a6f974f142a1" providerId="ADAL" clId="{A51C5C19-CAE8-4FAA-B79E-CB5F96F4C846}" dt="2024-11-04T09:07:15.295" v="921" actId="1076"/>
          <ac:spMkLst>
            <pc:docMk/>
            <pc:sldMk cId="1043834572" sldId="293"/>
            <ac:spMk id="5" creationId="{EF252DFF-679B-32B4-C823-9F09BC7FECB3}"/>
          </ac:spMkLst>
        </pc:spChg>
        <pc:spChg chg="mod">
          <ac:chgData name="Ye, Bo /CN/EXT" userId="7b005e9d-1289-41c7-be62-a6f974f142a1" providerId="ADAL" clId="{A51C5C19-CAE8-4FAA-B79E-CB5F96F4C846}" dt="2024-11-04T09:07:15.313" v="922" actId="1076"/>
          <ac:spMkLst>
            <pc:docMk/>
            <pc:sldMk cId="1043834572" sldId="293"/>
            <ac:spMk id="6" creationId="{6CFDBDB1-B5B5-F2C4-367A-35F5C3DF4E0C}"/>
          </ac:spMkLst>
        </pc:spChg>
      </pc:sldChg>
      <pc:sldChg chg="addSp delSp modSp add mod">
        <pc:chgData name="Ye, Bo /CN/EXT" userId="7b005e9d-1289-41c7-be62-a6f974f142a1" providerId="ADAL" clId="{A51C5C19-CAE8-4FAA-B79E-CB5F96F4C846}" dt="2024-11-04T09:07:53.300" v="930" actId="1076"/>
        <pc:sldMkLst>
          <pc:docMk/>
          <pc:sldMk cId="3712604641" sldId="294"/>
        </pc:sldMkLst>
        <pc:spChg chg="mod">
          <ac:chgData name="Ye, Bo /CN/EXT" userId="7b005e9d-1289-41c7-be62-a6f974f142a1" providerId="ADAL" clId="{A51C5C19-CAE8-4FAA-B79E-CB5F96F4C846}" dt="2024-11-04T01:44:41.232" v="904" actId="20577"/>
          <ac:spMkLst>
            <pc:docMk/>
            <pc:sldMk cId="3712604641" sldId="294"/>
            <ac:spMk id="3" creationId="{1D04003B-230C-2BB1-3AE8-21C519CC2EDC}"/>
          </ac:spMkLst>
        </pc:spChg>
        <pc:spChg chg="add del">
          <ac:chgData name="Ye, Bo /CN/EXT" userId="7b005e9d-1289-41c7-be62-a6f974f142a1" providerId="ADAL" clId="{A51C5C19-CAE8-4FAA-B79E-CB5F96F4C846}" dt="2024-11-04T02:45:33.724" v="907" actId="22"/>
          <ac:spMkLst>
            <pc:docMk/>
            <pc:sldMk cId="3712604641" sldId="294"/>
            <ac:spMk id="4" creationId="{4B9C5AFB-3A0B-9214-BE16-CD30A32B0531}"/>
          </ac:spMkLst>
        </pc:spChg>
        <pc:spChg chg="del">
          <ac:chgData name="Ye, Bo /CN/EXT" userId="7b005e9d-1289-41c7-be62-a6f974f142a1" providerId="ADAL" clId="{A51C5C19-CAE8-4FAA-B79E-CB5F96F4C846}" dt="2024-11-04T09:07:37.172" v="926" actId="478"/>
          <ac:spMkLst>
            <pc:docMk/>
            <pc:sldMk cId="3712604641" sldId="294"/>
            <ac:spMk id="5" creationId="{EF252DFF-679B-32B4-C823-9F09BC7FECB3}"/>
          </ac:spMkLst>
        </pc:spChg>
        <pc:spChg chg="add del">
          <ac:chgData name="Ye, Bo /CN/EXT" userId="7b005e9d-1289-41c7-be62-a6f974f142a1" providerId="ADAL" clId="{A51C5C19-CAE8-4FAA-B79E-CB5F96F4C846}" dt="2024-11-04T02:45:35.712" v="909" actId="478"/>
          <ac:spMkLst>
            <pc:docMk/>
            <pc:sldMk cId="3712604641" sldId="294"/>
            <ac:spMk id="6" creationId="{6CFDBDB1-B5B5-F2C4-367A-35F5C3DF4E0C}"/>
          </ac:spMkLst>
        </pc:spChg>
        <pc:spChg chg="add del mod">
          <ac:chgData name="Ye, Bo /CN/EXT" userId="7b005e9d-1289-41c7-be62-a6f974f142a1" providerId="ADAL" clId="{A51C5C19-CAE8-4FAA-B79E-CB5F96F4C846}" dt="2024-11-04T09:07:39.071" v="927" actId="478"/>
          <ac:spMkLst>
            <pc:docMk/>
            <pc:sldMk cId="3712604641" sldId="294"/>
            <ac:spMk id="14" creationId="{83A86911-18E0-BF7D-21AE-C76CB665A3D8}"/>
          </ac:spMkLst>
        </pc:spChg>
        <pc:picChg chg="add del mod">
          <ac:chgData name="Ye, Bo /CN/EXT" userId="7b005e9d-1289-41c7-be62-a6f974f142a1" providerId="ADAL" clId="{A51C5C19-CAE8-4FAA-B79E-CB5F96F4C846}" dt="2024-11-04T02:46:41.925" v="913" actId="478"/>
          <ac:picMkLst>
            <pc:docMk/>
            <pc:sldMk cId="3712604641" sldId="294"/>
            <ac:picMk id="8" creationId="{C7B894C2-1788-B2BA-8F4E-B46EB4D85368}"/>
          </ac:picMkLst>
        </pc:picChg>
        <pc:picChg chg="add del mod">
          <ac:chgData name="Ye, Bo /CN/EXT" userId="7b005e9d-1289-41c7-be62-a6f974f142a1" providerId="ADAL" clId="{A51C5C19-CAE8-4FAA-B79E-CB5F96F4C846}" dt="2024-11-04T05:57:14.402" v="918" actId="478"/>
          <ac:picMkLst>
            <pc:docMk/>
            <pc:sldMk cId="3712604641" sldId="294"/>
            <ac:picMk id="10" creationId="{230390D4-BBA9-F48D-C629-F07A2AEF26F1}"/>
          </ac:picMkLst>
        </pc:picChg>
        <pc:picChg chg="add mod">
          <ac:chgData name="Ye, Bo /CN/EXT" userId="7b005e9d-1289-41c7-be62-a6f974f142a1" providerId="ADAL" clId="{A51C5C19-CAE8-4FAA-B79E-CB5F96F4C846}" dt="2024-11-04T09:07:53.300" v="930" actId="1076"/>
          <ac:picMkLst>
            <pc:docMk/>
            <pc:sldMk cId="3712604641" sldId="294"/>
            <ac:picMk id="12" creationId="{2BDFE5BF-9F85-B049-6309-384177F735EA}"/>
          </ac:picMkLst>
        </pc:picChg>
      </pc:sldChg>
      <pc:sldMasterChg chg="modSldLayout">
        <pc:chgData name="Ye, Bo /CN/EXT" userId="7b005e9d-1289-41c7-be62-a6f974f142a1" providerId="ADAL" clId="{A51C5C19-CAE8-4FAA-B79E-CB5F96F4C846}" dt="2024-10-10T14:01:57.255" v="636" actId="478"/>
        <pc:sldMasterMkLst>
          <pc:docMk/>
          <pc:sldMasterMk cId="2332367059" sldId="2147483664"/>
        </pc:sldMasterMkLst>
        <pc:sldLayoutChg chg="delSp mod">
          <pc:chgData name="Ye, Bo /CN/EXT" userId="7b005e9d-1289-41c7-be62-a6f974f142a1" providerId="ADAL" clId="{A51C5C19-CAE8-4FAA-B79E-CB5F96F4C846}" dt="2024-10-10T14:01:57.255" v="636" actId="478"/>
          <pc:sldLayoutMkLst>
            <pc:docMk/>
            <pc:sldMasterMk cId="2332367059" sldId="2147483664"/>
            <pc:sldLayoutMk cId="2491170140" sldId="2147483704"/>
          </pc:sldLayoutMkLst>
          <pc:picChg chg="del">
            <ac:chgData name="Ye, Bo /CN/EXT" userId="7b005e9d-1289-41c7-be62-a6f974f142a1" providerId="ADAL" clId="{A51C5C19-CAE8-4FAA-B79E-CB5F96F4C846}" dt="2024-10-10T14:01:57.255" v="636" actId="478"/>
            <ac:picMkLst>
              <pc:docMk/>
              <pc:sldMasterMk cId="2332367059" sldId="2147483664"/>
              <pc:sldLayoutMk cId="2491170140" sldId="2147483704"/>
              <ac:picMk id="5" creationId="{D97075C2-D640-40B7-B715-DE36BBB3FC47}"/>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3C5A8E8-CFFD-8244-99C5-C59695B7B5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242097A3-5546-824A-82FF-3390AD25DF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95986D-8BE5-CF41-BDD9-ABAFDA2F44C7}" type="datetimeFigureOut">
              <a:rPr lang="fr-FR" smtClean="0"/>
              <a:t>31/03/2025</a:t>
            </a:fld>
            <a:endParaRPr lang="fr-FR" dirty="0"/>
          </a:p>
        </p:txBody>
      </p:sp>
      <p:sp>
        <p:nvSpPr>
          <p:cNvPr id="4" name="Espace réservé du pied de page 3">
            <a:extLst>
              <a:ext uri="{FF2B5EF4-FFF2-40B4-BE49-F238E27FC236}">
                <a16:creationId xmlns:a16="http://schemas.microsoft.com/office/drawing/2014/main" id="{D0FF6B0C-B1BA-F042-9223-AFA5A1E54C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FD5FA54A-F961-0E49-BD8F-3E49E88675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DFDA78-543E-4D49-948C-0112778612F3}" type="slidenum">
              <a:rPr lang="fr-FR" smtClean="0"/>
              <a:t>‹#›</a:t>
            </a:fld>
            <a:endParaRPr lang="fr-FR" dirty="0"/>
          </a:p>
        </p:txBody>
      </p:sp>
    </p:spTree>
    <p:extLst>
      <p:ext uri="{BB962C8B-B14F-4D97-AF65-F5344CB8AC3E}">
        <p14:creationId xmlns:p14="http://schemas.microsoft.com/office/powerpoint/2010/main" val="4024381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C6454-8C49-4AFA-8B67-E69B53E09A31}" type="datetimeFigureOut">
              <a:rPr lang="fr-FR" smtClean="0"/>
              <a:t>31/03/2025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76107-2EC1-4836-BBE2-B29C7F5CEAC4}" type="slidenum">
              <a:rPr lang="fr-FR" smtClean="0"/>
              <a:t>‹#›</a:t>
            </a:fld>
            <a:endParaRPr lang="fr-FR" dirty="0"/>
          </a:p>
        </p:txBody>
      </p:sp>
    </p:spTree>
    <p:extLst>
      <p:ext uri="{BB962C8B-B14F-4D97-AF65-F5344CB8AC3E}">
        <p14:creationId xmlns:p14="http://schemas.microsoft.com/office/powerpoint/2010/main" val="3477472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F576107-2EC1-4836-BBE2-B29C7F5CEAC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4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1F576107-2EC1-4836-BBE2-B29C7F5CEAC4}" type="slidenum">
              <a:rPr lang="fr-FR" smtClean="0"/>
              <a:t>2</a:t>
            </a:fld>
            <a:endParaRPr lang="fr-FR" dirty="0"/>
          </a:p>
        </p:txBody>
      </p:sp>
    </p:spTree>
    <p:extLst>
      <p:ext uri="{BB962C8B-B14F-4D97-AF65-F5344CB8AC3E}">
        <p14:creationId xmlns:p14="http://schemas.microsoft.com/office/powerpoint/2010/main" val="2132208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1F576107-2EC1-4836-BBE2-B29C7F5CEAC4}" type="slidenum">
              <a:rPr lang="fr-FR" smtClean="0"/>
              <a:t>4</a:t>
            </a:fld>
            <a:endParaRPr lang="fr-FR" dirty="0"/>
          </a:p>
        </p:txBody>
      </p:sp>
    </p:spTree>
    <p:extLst>
      <p:ext uri="{BB962C8B-B14F-4D97-AF65-F5344CB8AC3E}">
        <p14:creationId xmlns:p14="http://schemas.microsoft.com/office/powerpoint/2010/main" val="177984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1F576107-2EC1-4836-BBE2-B29C7F5CEAC4}" type="slidenum">
              <a:rPr lang="fr-FR" smtClean="0"/>
              <a:t>5</a:t>
            </a:fld>
            <a:endParaRPr lang="fr-FR" dirty="0"/>
          </a:p>
        </p:txBody>
      </p:sp>
    </p:spTree>
    <p:extLst>
      <p:ext uri="{BB962C8B-B14F-4D97-AF65-F5344CB8AC3E}">
        <p14:creationId xmlns:p14="http://schemas.microsoft.com/office/powerpoint/2010/main" val="422059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1F576107-2EC1-4836-BBE2-B29C7F5CEAC4}" type="slidenum">
              <a:rPr lang="fr-FR" smtClean="0"/>
              <a:t>16</a:t>
            </a:fld>
            <a:endParaRPr lang="fr-FR" dirty="0"/>
          </a:p>
        </p:txBody>
      </p:sp>
    </p:spTree>
    <p:extLst>
      <p:ext uri="{BB962C8B-B14F-4D97-AF65-F5344CB8AC3E}">
        <p14:creationId xmlns:p14="http://schemas.microsoft.com/office/powerpoint/2010/main" val="362819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1F576107-2EC1-4836-BBE2-B29C7F5CEAC4}" type="slidenum">
              <a:rPr lang="fr-FR" smtClean="0"/>
              <a:t>21</a:t>
            </a:fld>
            <a:endParaRPr lang="fr-FR" dirty="0"/>
          </a:p>
        </p:txBody>
      </p:sp>
    </p:spTree>
    <p:extLst>
      <p:ext uri="{BB962C8B-B14F-4D97-AF65-F5344CB8AC3E}">
        <p14:creationId xmlns:p14="http://schemas.microsoft.com/office/powerpoint/2010/main" val="3409349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1F576107-2EC1-4836-BBE2-B29C7F5CEAC4}" type="slidenum">
              <a:rPr lang="fr-FR" smtClean="0"/>
              <a:t>29</a:t>
            </a:fld>
            <a:endParaRPr lang="fr-FR" dirty="0"/>
          </a:p>
        </p:txBody>
      </p:sp>
    </p:spTree>
    <p:extLst>
      <p:ext uri="{BB962C8B-B14F-4D97-AF65-F5344CB8AC3E}">
        <p14:creationId xmlns:p14="http://schemas.microsoft.com/office/powerpoint/2010/main" val="158345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3236582" y="2227950"/>
            <a:ext cx="2670837" cy="6876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175098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009318" y="2265747"/>
            <a:ext cx="4888011" cy="3323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Tree>
    <p:extLst>
      <p:ext uri="{BB962C8B-B14F-4D97-AF65-F5344CB8AC3E}">
        <p14:creationId xmlns:p14="http://schemas.microsoft.com/office/powerpoint/2010/main" val="28150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3CF0ECB-30FF-45DD-8A41-5DF28038CBAD}"/>
              </a:ext>
            </a:extLst>
          </p:cNvPr>
          <p:cNvSpPr>
            <a:spLocks noGrp="1"/>
          </p:cNvSpPr>
          <p:nvPr>
            <p:ph type="pic" sz="quarter" idx="20"/>
          </p:nvPr>
        </p:nvSpPr>
        <p:spPr>
          <a:xfrm>
            <a:off x="2" y="0"/>
            <a:ext cx="9143999" cy="5143500"/>
          </a:xfrm>
          <a:custGeom>
            <a:avLst/>
            <a:gdLst>
              <a:gd name="connsiteX0" fmla="*/ 351363 w 9143999"/>
              <a:gd name="connsiteY0" fmla="*/ 4913481 h 5143500"/>
              <a:gd name="connsiteX1" fmla="*/ 331613 w 9143999"/>
              <a:gd name="connsiteY1" fmla="*/ 4933530 h 5143500"/>
              <a:gd name="connsiteX2" fmla="*/ 352237 w 9143999"/>
              <a:gd name="connsiteY2" fmla="*/ 4953582 h 5143500"/>
              <a:gd name="connsiteX3" fmla="*/ 371987 w 9143999"/>
              <a:gd name="connsiteY3" fmla="*/ 4933533 h 5143500"/>
              <a:gd name="connsiteX4" fmla="*/ 351363 w 9143999"/>
              <a:gd name="connsiteY4" fmla="*/ 4913481 h 5143500"/>
              <a:gd name="connsiteX5" fmla="*/ 892593 w 9143999"/>
              <a:gd name="connsiteY5" fmla="*/ 4837587 h 5143500"/>
              <a:gd name="connsiteX6" fmla="*/ 917846 w 9143999"/>
              <a:gd name="connsiteY6" fmla="*/ 4847631 h 5143500"/>
              <a:gd name="connsiteX7" fmla="*/ 927648 w 9143999"/>
              <a:gd name="connsiteY7" fmla="*/ 4877990 h 5143500"/>
              <a:gd name="connsiteX8" fmla="*/ 918100 w 9143999"/>
              <a:gd name="connsiteY8" fmla="*/ 4908353 h 5143500"/>
              <a:gd name="connsiteX9" fmla="*/ 894866 w 9143999"/>
              <a:gd name="connsiteY9" fmla="*/ 4918277 h 5143500"/>
              <a:gd name="connsiteX10" fmla="*/ 868933 w 9143999"/>
              <a:gd name="connsiteY10" fmla="*/ 4908080 h 5143500"/>
              <a:gd name="connsiteX11" fmla="*/ 859062 w 9143999"/>
              <a:gd name="connsiteY11" fmla="*/ 4877877 h 5143500"/>
              <a:gd name="connsiteX12" fmla="*/ 868678 w 9143999"/>
              <a:gd name="connsiteY12" fmla="*/ 4847677 h 5143500"/>
              <a:gd name="connsiteX13" fmla="*/ 559057 w 9143999"/>
              <a:gd name="connsiteY13" fmla="*/ 4837499 h 5143500"/>
              <a:gd name="connsiteX14" fmla="*/ 578336 w 9143999"/>
              <a:gd name="connsiteY14" fmla="*/ 4840021 h 5143500"/>
              <a:gd name="connsiteX15" fmla="*/ 585643 w 9143999"/>
              <a:gd name="connsiteY15" fmla="*/ 4847817 h 5143500"/>
              <a:gd name="connsiteX16" fmla="*/ 585643 w 9143999"/>
              <a:gd name="connsiteY16" fmla="*/ 4907937 h 5143500"/>
              <a:gd name="connsiteX17" fmla="*/ 578336 w 9143999"/>
              <a:gd name="connsiteY17" fmla="*/ 4915741 h 5143500"/>
              <a:gd name="connsiteX18" fmla="*/ 558605 w 9143999"/>
              <a:gd name="connsiteY18" fmla="*/ 4918322 h 5143500"/>
              <a:gd name="connsiteX19" fmla="*/ 534559 w 9143999"/>
              <a:gd name="connsiteY19" fmla="*/ 4909442 h 5143500"/>
              <a:gd name="connsiteX20" fmla="*/ 523519 w 9143999"/>
              <a:gd name="connsiteY20" fmla="*/ 4877990 h 5143500"/>
              <a:gd name="connsiteX21" fmla="*/ 534559 w 9143999"/>
              <a:gd name="connsiteY21" fmla="*/ 4846542 h 5143500"/>
              <a:gd name="connsiteX22" fmla="*/ 1101680 w 9143999"/>
              <a:gd name="connsiteY22" fmla="*/ 4805359 h 5143500"/>
              <a:gd name="connsiteX23" fmla="*/ 1095864 w 9143999"/>
              <a:gd name="connsiteY23" fmla="*/ 4811167 h 5143500"/>
              <a:gd name="connsiteX24" fmla="*/ 1095864 w 9143999"/>
              <a:gd name="connsiteY24" fmla="*/ 4944812 h 5143500"/>
              <a:gd name="connsiteX25" fmla="*/ 1101680 w 9143999"/>
              <a:gd name="connsiteY25" fmla="*/ 4950628 h 5143500"/>
              <a:gd name="connsiteX26" fmla="*/ 1127823 w 9143999"/>
              <a:gd name="connsiteY26" fmla="*/ 4950628 h 5143500"/>
              <a:gd name="connsiteX27" fmla="*/ 1128318 w 9143999"/>
              <a:gd name="connsiteY27" fmla="*/ 4950134 h 5143500"/>
              <a:gd name="connsiteX28" fmla="*/ 1130431 w 9143999"/>
              <a:gd name="connsiteY28" fmla="*/ 4950134 h 5143500"/>
              <a:gd name="connsiteX29" fmla="*/ 1136285 w 9143999"/>
              <a:gd name="connsiteY29" fmla="*/ 4944348 h 5143500"/>
              <a:gd name="connsiteX30" fmla="*/ 1136285 w 9143999"/>
              <a:gd name="connsiteY30" fmla="*/ 4811405 h 5143500"/>
              <a:gd name="connsiteX31" fmla="*/ 1130431 w 9143999"/>
              <a:gd name="connsiteY31" fmla="*/ 4805627 h 5143500"/>
              <a:gd name="connsiteX32" fmla="*/ 1128092 w 9143999"/>
              <a:gd name="connsiteY32" fmla="*/ 4805627 h 5143500"/>
              <a:gd name="connsiteX33" fmla="*/ 1127823 w 9143999"/>
              <a:gd name="connsiteY33" fmla="*/ 4805359 h 5143500"/>
              <a:gd name="connsiteX34" fmla="*/ 891920 w 9143999"/>
              <a:gd name="connsiteY34" fmla="*/ 4802455 h 5143500"/>
              <a:gd name="connsiteX35" fmla="*/ 819859 w 9143999"/>
              <a:gd name="connsiteY35" fmla="*/ 4877990 h 5143500"/>
              <a:gd name="connsiteX36" fmla="*/ 893949 w 9143999"/>
              <a:gd name="connsiteY36" fmla="*/ 4953533 h 5143500"/>
              <a:gd name="connsiteX37" fmla="*/ 923593 w 9143999"/>
              <a:gd name="connsiteY37" fmla="*/ 4947899 h 5143500"/>
              <a:gd name="connsiteX38" fmla="*/ 924071 w 9143999"/>
              <a:gd name="connsiteY38" fmla="*/ 4947569 h 5143500"/>
              <a:gd name="connsiteX39" fmla="*/ 924870 w 9143999"/>
              <a:gd name="connsiteY39" fmla="*/ 4947419 h 5143500"/>
              <a:gd name="connsiteX40" fmla="*/ 967553 w 9143999"/>
              <a:gd name="connsiteY40" fmla="*/ 4877877 h 5143500"/>
              <a:gd name="connsiteX41" fmla="*/ 924008 w 9143999"/>
              <a:gd name="connsiteY41" fmla="*/ 4808342 h 5143500"/>
              <a:gd name="connsiteX42" fmla="*/ 922787 w 9143999"/>
              <a:gd name="connsiteY42" fmla="*/ 4808121 h 5143500"/>
              <a:gd name="connsiteX43" fmla="*/ 922737 w 9143999"/>
              <a:gd name="connsiteY43" fmla="*/ 4808088 h 5143500"/>
              <a:gd name="connsiteX44" fmla="*/ 891920 w 9143999"/>
              <a:gd name="connsiteY44" fmla="*/ 4802455 h 5143500"/>
              <a:gd name="connsiteX45" fmla="*/ 725443 w 9143999"/>
              <a:gd name="connsiteY45" fmla="*/ 4802455 h 5143500"/>
              <a:gd name="connsiteX46" fmla="*/ 667045 w 9143999"/>
              <a:gd name="connsiteY46" fmla="*/ 4812907 h 5143500"/>
              <a:gd name="connsiteX47" fmla="*/ 666933 w 9143999"/>
              <a:gd name="connsiteY47" fmla="*/ 4813086 h 5143500"/>
              <a:gd name="connsiteX48" fmla="*/ 666650 w 9143999"/>
              <a:gd name="connsiteY48" fmla="*/ 4813136 h 5143500"/>
              <a:gd name="connsiteX49" fmla="*/ 659335 w 9143999"/>
              <a:gd name="connsiteY49" fmla="*/ 4824699 h 5143500"/>
              <a:gd name="connsiteX50" fmla="*/ 659335 w 9143999"/>
              <a:gd name="connsiteY50" fmla="*/ 4944348 h 5143500"/>
              <a:gd name="connsiteX51" fmla="*/ 659777 w 9143999"/>
              <a:gd name="connsiteY51" fmla="*/ 4944785 h 5143500"/>
              <a:gd name="connsiteX52" fmla="*/ 659777 w 9143999"/>
              <a:gd name="connsiteY52" fmla="*/ 4944812 h 5143500"/>
              <a:gd name="connsiteX53" fmla="*/ 665593 w 9143999"/>
              <a:gd name="connsiteY53" fmla="*/ 4950628 h 5143500"/>
              <a:gd name="connsiteX54" fmla="*/ 691736 w 9143999"/>
              <a:gd name="connsiteY54" fmla="*/ 4950628 h 5143500"/>
              <a:gd name="connsiteX55" fmla="*/ 697552 w 9143999"/>
              <a:gd name="connsiteY55" fmla="*/ 4944812 h 5143500"/>
              <a:gd name="connsiteX56" fmla="*/ 697552 w 9143999"/>
              <a:gd name="connsiteY56" fmla="*/ 4847194 h 5143500"/>
              <a:gd name="connsiteX57" fmla="*/ 704448 w 9143999"/>
              <a:gd name="connsiteY57" fmla="*/ 4839717 h 5143500"/>
              <a:gd name="connsiteX58" fmla="*/ 726010 w 9143999"/>
              <a:gd name="connsiteY58" fmla="*/ 4837419 h 5143500"/>
              <a:gd name="connsiteX59" fmla="*/ 746013 w 9143999"/>
              <a:gd name="connsiteY59" fmla="*/ 4843168 h 5143500"/>
              <a:gd name="connsiteX60" fmla="*/ 754202 w 9143999"/>
              <a:gd name="connsiteY60" fmla="*/ 4862009 h 5143500"/>
              <a:gd name="connsiteX61" fmla="*/ 754202 w 9143999"/>
              <a:gd name="connsiteY61" fmla="*/ 4944812 h 5143500"/>
              <a:gd name="connsiteX62" fmla="*/ 760018 w 9143999"/>
              <a:gd name="connsiteY62" fmla="*/ 4950628 h 5143500"/>
              <a:gd name="connsiteX63" fmla="*/ 786160 w 9143999"/>
              <a:gd name="connsiteY63" fmla="*/ 4950628 h 5143500"/>
              <a:gd name="connsiteX64" fmla="*/ 791976 w 9143999"/>
              <a:gd name="connsiteY64" fmla="*/ 4944812 h 5143500"/>
              <a:gd name="connsiteX65" fmla="*/ 791976 w 9143999"/>
              <a:gd name="connsiteY65" fmla="*/ 4944762 h 5143500"/>
              <a:gd name="connsiteX66" fmla="*/ 792395 w 9143999"/>
              <a:gd name="connsiteY66" fmla="*/ 4944348 h 5143500"/>
              <a:gd name="connsiteX67" fmla="*/ 792395 w 9143999"/>
              <a:gd name="connsiteY67" fmla="*/ 4857065 h 5143500"/>
              <a:gd name="connsiteX68" fmla="*/ 775798 w 9143999"/>
              <a:gd name="connsiteY68" fmla="*/ 4816682 h 5143500"/>
              <a:gd name="connsiteX69" fmla="*/ 775543 w 9143999"/>
              <a:gd name="connsiteY69" fmla="*/ 4816611 h 5143500"/>
              <a:gd name="connsiteX70" fmla="*/ 775486 w 9143999"/>
              <a:gd name="connsiteY70" fmla="*/ 4816471 h 5143500"/>
              <a:gd name="connsiteX71" fmla="*/ 725443 w 9143999"/>
              <a:gd name="connsiteY71" fmla="*/ 4802455 h 5143500"/>
              <a:gd name="connsiteX72" fmla="*/ 559834 w 9143999"/>
              <a:gd name="connsiteY72" fmla="*/ 4802455 h 5143500"/>
              <a:gd name="connsiteX73" fmla="*/ 529662 w 9143999"/>
              <a:gd name="connsiteY73" fmla="*/ 4807762 h 5143500"/>
              <a:gd name="connsiteX74" fmla="*/ 529594 w 9143999"/>
              <a:gd name="connsiteY74" fmla="*/ 4807805 h 5143500"/>
              <a:gd name="connsiteX75" fmla="*/ 528372 w 9143999"/>
              <a:gd name="connsiteY75" fmla="*/ 4808018 h 5143500"/>
              <a:gd name="connsiteX76" fmla="*/ 483586 w 9143999"/>
              <a:gd name="connsiteY76" fmla="*/ 4877877 h 5143500"/>
              <a:gd name="connsiteX77" fmla="*/ 526397 w 9143999"/>
              <a:gd name="connsiteY77" fmla="*/ 4947825 h 5143500"/>
              <a:gd name="connsiteX78" fmla="*/ 527142 w 9143999"/>
              <a:gd name="connsiteY78" fmla="*/ 4947947 h 5143500"/>
              <a:gd name="connsiteX79" fmla="*/ 527700 w 9143999"/>
              <a:gd name="connsiteY79" fmla="*/ 4948307 h 5143500"/>
              <a:gd name="connsiteX80" fmla="*/ 559257 w 9143999"/>
              <a:gd name="connsiteY80" fmla="*/ 4953533 h 5143500"/>
              <a:gd name="connsiteX81" fmla="*/ 617069 w 9143999"/>
              <a:gd name="connsiteY81" fmla="*/ 4941908 h 5143500"/>
              <a:gd name="connsiteX82" fmla="*/ 624337 w 9143999"/>
              <a:gd name="connsiteY82" fmla="*/ 4930284 h 5143500"/>
              <a:gd name="connsiteX83" fmla="*/ 624337 w 9143999"/>
              <a:gd name="connsiteY83" fmla="*/ 4824821 h 5143500"/>
              <a:gd name="connsiteX84" fmla="*/ 617069 w 9143999"/>
              <a:gd name="connsiteY84" fmla="*/ 4813204 h 5143500"/>
              <a:gd name="connsiteX85" fmla="*/ 559834 w 9143999"/>
              <a:gd name="connsiteY85" fmla="*/ 4802455 h 5143500"/>
              <a:gd name="connsiteX86" fmla="*/ 398011 w 9143999"/>
              <a:gd name="connsiteY86" fmla="*/ 4801292 h 5143500"/>
              <a:gd name="connsiteX87" fmla="*/ 395922 w 9143999"/>
              <a:gd name="connsiteY87" fmla="*/ 4801589 h 5143500"/>
              <a:gd name="connsiteX88" fmla="*/ 395863 w 9143999"/>
              <a:gd name="connsiteY88" fmla="*/ 4801582 h 5143500"/>
              <a:gd name="connsiteX89" fmla="*/ 331528 w 9143999"/>
              <a:gd name="connsiteY89" fmla="*/ 4853603 h 5143500"/>
              <a:gd name="connsiteX90" fmla="*/ 425688 w 9143999"/>
              <a:gd name="connsiteY90" fmla="*/ 4933656 h 5143500"/>
              <a:gd name="connsiteX91" fmla="*/ 423936 w 9143999"/>
              <a:gd name="connsiteY91" fmla="*/ 4944348 h 5143500"/>
              <a:gd name="connsiteX92" fmla="*/ 423645 w 9143999"/>
              <a:gd name="connsiteY92" fmla="*/ 4946089 h 5143500"/>
              <a:gd name="connsiteX93" fmla="*/ 428029 w 9143999"/>
              <a:gd name="connsiteY93" fmla="*/ 4950134 h 5143500"/>
              <a:gd name="connsiteX94" fmla="*/ 429440 w 9143999"/>
              <a:gd name="connsiteY94" fmla="*/ 4950134 h 5143500"/>
              <a:gd name="connsiteX95" fmla="*/ 429969 w 9143999"/>
              <a:gd name="connsiteY95" fmla="*/ 4950628 h 5143500"/>
              <a:gd name="connsiteX96" fmla="*/ 456121 w 9143999"/>
              <a:gd name="connsiteY96" fmla="*/ 4950628 h 5143500"/>
              <a:gd name="connsiteX97" fmla="*/ 463668 w 9143999"/>
              <a:gd name="connsiteY97" fmla="*/ 4944812 h 5143500"/>
              <a:gd name="connsiteX98" fmla="*/ 465995 w 9143999"/>
              <a:gd name="connsiteY98" fmla="*/ 4928255 h 5143500"/>
              <a:gd name="connsiteX99" fmla="*/ 372445 w 9143999"/>
              <a:gd name="connsiteY99" fmla="*/ 4850972 h 5143500"/>
              <a:gd name="connsiteX100" fmla="*/ 378874 w 9143999"/>
              <a:gd name="connsiteY100" fmla="*/ 4840371 h 5143500"/>
              <a:gd name="connsiteX101" fmla="*/ 395404 w 9143999"/>
              <a:gd name="connsiteY101" fmla="*/ 4836760 h 5143500"/>
              <a:gd name="connsiteX102" fmla="*/ 438848 w 9143999"/>
              <a:gd name="connsiteY102" fmla="*/ 4849557 h 5143500"/>
              <a:gd name="connsiteX103" fmla="*/ 443232 w 9143999"/>
              <a:gd name="connsiteY103" fmla="*/ 4850714 h 5143500"/>
              <a:gd name="connsiteX104" fmla="*/ 443815 w 9143999"/>
              <a:gd name="connsiteY104" fmla="*/ 4850347 h 5143500"/>
              <a:gd name="connsiteX105" fmla="*/ 445074 w 9143999"/>
              <a:gd name="connsiteY105" fmla="*/ 4850684 h 5143500"/>
              <a:gd name="connsiteX106" fmla="*/ 451467 w 9143999"/>
              <a:gd name="connsiteY106" fmla="*/ 4846616 h 5143500"/>
              <a:gd name="connsiteX107" fmla="*/ 460476 w 9143999"/>
              <a:gd name="connsiteY107" fmla="*/ 4827435 h 5143500"/>
              <a:gd name="connsiteX108" fmla="*/ 461639 w 9143999"/>
              <a:gd name="connsiteY108" fmla="*/ 4822502 h 5143500"/>
              <a:gd name="connsiteX109" fmla="*/ 458150 w 9143999"/>
              <a:gd name="connsiteY109" fmla="*/ 4816686 h 5143500"/>
              <a:gd name="connsiteX110" fmla="*/ 398011 w 9143999"/>
              <a:gd name="connsiteY110" fmla="*/ 4801292 h 5143500"/>
              <a:gd name="connsiteX111" fmla="*/ 1053743 w 9143999"/>
              <a:gd name="connsiteY111" fmla="*/ 4747249 h 5143500"/>
              <a:gd name="connsiteX112" fmla="*/ 994181 w 9143999"/>
              <a:gd name="connsiteY112" fmla="*/ 4808264 h 5143500"/>
              <a:gd name="connsiteX113" fmla="*/ 994181 w 9143999"/>
              <a:gd name="connsiteY113" fmla="*/ 4944812 h 5143500"/>
              <a:gd name="connsiteX114" fmla="*/ 999997 w 9143999"/>
              <a:gd name="connsiteY114" fmla="*/ 4950628 h 5143500"/>
              <a:gd name="connsiteX115" fmla="*/ 1025851 w 9143999"/>
              <a:gd name="connsiteY115" fmla="*/ 4950628 h 5143500"/>
              <a:gd name="connsiteX116" fmla="*/ 1026345 w 9143999"/>
              <a:gd name="connsiteY116" fmla="*/ 4950134 h 5143500"/>
              <a:gd name="connsiteX117" fmla="*/ 1027794 w 9143999"/>
              <a:gd name="connsiteY117" fmla="*/ 4950134 h 5143500"/>
              <a:gd name="connsiteX118" fmla="*/ 1033639 w 9143999"/>
              <a:gd name="connsiteY118" fmla="*/ 4944348 h 5143500"/>
              <a:gd name="connsiteX119" fmla="*/ 1033639 w 9143999"/>
              <a:gd name="connsiteY119" fmla="*/ 4837419 h 5143500"/>
              <a:gd name="connsiteX120" fmla="*/ 1070780 w 9143999"/>
              <a:gd name="connsiteY120" fmla="*/ 4837419 h 5143500"/>
              <a:gd name="connsiteX121" fmla="*/ 1076625 w 9143999"/>
              <a:gd name="connsiteY121" fmla="*/ 4831634 h 5143500"/>
              <a:gd name="connsiteX122" fmla="*/ 1076625 w 9143999"/>
              <a:gd name="connsiteY122" fmla="*/ 4811692 h 5143500"/>
              <a:gd name="connsiteX123" fmla="*/ 1070780 w 9143999"/>
              <a:gd name="connsiteY123" fmla="*/ 4805627 h 5143500"/>
              <a:gd name="connsiteX124" fmla="*/ 1068815 w 9143999"/>
              <a:gd name="connsiteY124" fmla="*/ 4805627 h 5143500"/>
              <a:gd name="connsiteX125" fmla="*/ 1068559 w 9143999"/>
              <a:gd name="connsiteY125" fmla="*/ 4805359 h 5143500"/>
              <a:gd name="connsiteX126" fmla="*/ 1033639 w 9143999"/>
              <a:gd name="connsiteY126" fmla="*/ 4805359 h 5143500"/>
              <a:gd name="connsiteX127" fmla="*/ 1033639 w 9143999"/>
              <a:gd name="connsiteY127" fmla="*/ 4802443 h 5143500"/>
              <a:gd name="connsiteX128" fmla="*/ 1056748 w 9143999"/>
              <a:gd name="connsiteY128" fmla="*/ 4778457 h 5143500"/>
              <a:gd name="connsiteX129" fmla="*/ 1071071 w 9143999"/>
              <a:gd name="connsiteY129" fmla="*/ 4779901 h 5143500"/>
              <a:gd name="connsiteX130" fmla="*/ 1076625 w 9143999"/>
              <a:gd name="connsiteY130" fmla="*/ 4774411 h 5143500"/>
              <a:gd name="connsiteX131" fmla="*/ 1079556 w 9143999"/>
              <a:gd name="connsiteY131" fmla="*/ 4759385 h 5143500"/>
              <a:gd name="connsiteX132" fmla="*/ 1080138 w 9143999"/>
              <a:gd name="connsiteY132" fmla="*/ 4755627 h 5143500"/>
              <a:gd name="connsiteX133" fmla="*/ 1074293 w 9143999"/>
              <a:gd name="connsiteY133" fmla="*/ 4749848 h 5143500"/>
              <a:gd name="connsiteX134" fmla="*/ 1072404 w 9143999"/>
              <a:gd name="connsiteY134" fmla="*/ 4749641 h 5143500"/>
              <a:gd name="connsiteX135" fmla="*/ 1072049 w 9143999"/>
              <a:gd name="connsiteY135" fmla="*/ 4749285 h 5143500"/>
              <a:gd name="connsiteX136" fmla="*/ 1053743 w 9143999"/>
              <a:gd name="connsiteY136" fmla="*/ 4747249 h 5143500"/>
              <a:gd name="connsiteX137" fmla="*/ 1115151 w 9143999"/>
              <a:gd name="connsiteY137" fmla="*/ 4747131 h 5143500"/>
              <a:gd name="connsiteX138" fmla="*/ 1095104 w 9143999"/>
              <a:gd name="connsiteY138" fmla="*/ 4767478 h 5143500"/>
              <a:gd name="connsiteX139" fmla="*/ 1116017 w 9143999"/>
              <a:gd name="connsiteY139" fmla="*/ 4787818 h 5143500"/>
              <a:gd name="connsiteX140" fmla="*/ 1136065 w 9143999"/>
              <a:gd name="connsiteY140" fmla="*/ 4767481 h 5143500"/>
              <a:gd name="connsiteX141" fmla="*/ 1115151 w 9143999"/>
              <a:gd name="connsiteY141" fmla="*/ 4747131 h 5143500"/>
              <a:gd name="connsiteX142" fmla="*/ 0 w 9143999"/>
              <a:gd name="connsiteY142" fmla="*/ 0 h 5143500"/>
              <a:gd name="connsiteX143" fmla="*/ 9143999 w 9143999"/>
              <a:gd name="connsiteY143" fmla="*/ 0 h 5143500"/>
              <a:gd name="connsiteX144" fmla="*/ 9143999 w 9143999"/>
              <a:gd name="connsiteY144" fmla="*/ 5143500 h 5143500"/>
              <a:gd name="connsiteX145" fmla="*/ 0 w 9143999"/>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143999"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6" y="4921039"/>
                  <a:pt x="364153" y="4913482"/>
                  <a:pt x="351363" y="4913481"/>
                </a:cubicBezTo>
                <a:close/>
                <a:moveTo>
                  <a:pt x="892593" y="4837587"/>
                </a:moveTo>
                <a:lnTo>
                  <a:pt x="917846" y="4847631"/>
                </a:lnTo>
                <a:cubicBezTo>
                  <a:pt x="924091" y="4854457"/>
                  <a:pt x="927648" y="4864625"/>
                  <a:pt x="927648" y="4877990"/>
                </a:cubicBezTo>
                <a:cubicBezTo>
                  <a:pt x="927648" y="4891355"/>
                  <a:pt x="924091" y="4901524"/>
                  <a:pt x="918100" y="4908353"/>
                </a:cubicBezTo>
                <a:lnTo>
                  <a:pt x="894866" y="4918277"/>
                </a:lnTo>
                <a:lnTo>
                  <a:pt x="868933" y="4908080"/>
                </a:lnTo>
                <a:cubicBezTo>
                  <a:pt x="862645" y="4901288"/>
                  <a:pt x="859062" y="4891172"/>
                  <a:pt x="859062" y="4877877"/>
                </a:cubicBezTo>
                <a:cubicBezTo>
                  <a:pt x="859062" y="4864582"/>
                  <a:pt x="862645" y="4854468"/>
                  <a:pt x="868678" y="4847677"/>
                </a:cubicBezTo>
                <a:close/>
                <a:moveTo>
                  <a:pt x="559057" y="4837499"/>
                </a:moveTo>
                <a:lnTo>
                  <a:pt x="578336" y="4840021"/>
                </a:lnTo>
                <a:cubicBezTo>
                  <a:pt x="583309" y="4841465"/>
                  <a:pt x="585643" y="4843483"/>
                  <a:pt x="585643" y="4847817"/>
                </a:cubicBezTo>
                <a:lnTo>
                  <a:pt x="585643" y="4907937"/>
                </a:lnTo>
                <a:cubicBezTo>
                  <a:pt x="585643" y="4912270"/>
                  <a:pt x="583309" y="4914296"/>
                  <a:pt x="578336" y="4915741"/>
                </a:cubicBezTo>
                <a:lnTo>
                  <a:pt x="558605" y="4918322"/>
                </a:lnTo>
                <a:lnTo>
                  <a:pt x="534559" y="4909442"/>
                </a:lnTo>
                <a:cubicBezTo>
                  <a:pt x="527877" y="4902976"/>
                  <a:pt x="523519" y="4892806"/>
                  <a:pt x="523519" y="4877990"/>
                </a:cubicBezTo>
                <a:cubicBezTo>
                  <a:pt x="523519" y="4863173"/>
                  <a:pt x="527877" y="4853005"/>
                  <a:pt x="534559" y="4846542"/>
                </a:cubicBezTo>
                <a:close/>
                <a:moveTo>
                  <a:pt x="1101680" y="4805359"/>
                </a:moveTo>
                <a:cubicBezTo>
                  <a:pt x="1098192" y="4805359"/>
                  <a:pt x="1095864" y="4807677"/>
                  <a:pt x="1095864" y="4811167"/>
                </a:cubicBezTo>
                <a:lnTo>
                  <a:pt x="1095864" y="4944812"/>
                </a:lnTo>
                <a:cubicBezTo>
                  <a:pt x="1095864" y="4948301"/>
                  <a:pt x="1098192" y="4950628"/>
                  <a:pt x="1101680" y="4950628"/>
                </a:cubicBezTo>
                <a:lnTo>
                  <a:pt x="1127823" y="4950628"/>
                </a:lnTo>
                <a:lnTo>
                  <a:pt x="1128318" y="4950134"/>
                </a:lnTo>
                <a:lnTo>
                  <a:pt x="1130431" y="4950134"/>
                </a:lnTo>
                <a:cubicBezTo>
                  <a:pt x="1133944" y="4950134"/>
                  <a:pt x="1136285" y="4947819"/>
                  <a:pt x="1136285" y="4944348"/>
                </a:cubicBezTo>
                <a:lnTo>
                  <a:pt x="1136285" y="4811405"/>
                </a:lnTo>
                <a:cubicBezTo>
                  <a:pt x="1136285" y="4807934"/>
                  <a:pt x="1133944" y="4805627"/>
                  <a:pt x="1130431" y="4805627"/>
                </a:cubicBezTo>
                <a:lnTo>
                  <a:pt x="1128092" y="4805627"/>
                </a:lnTo>
                <a:lnTo>
                  <a:pt x="1127823" y="4805359"/>
                </a:lnTo>
                <a:close/>
                <a:moveTo>
                  <a:pt x="891920" y="4802455"/>
                </a:moveTo>
                <a:cubicBezTo>
                  <a:pt x="848337" y="4802455"/>
                  <a:pt x="819859" y="4834118"/>
                  <a:pt x="819859" y="4877990"/>
                </a:cubicBezTo>
                <a:cubicBezTo>
                  <a:pt x="819859" y="4921862"/>
                  <a:pt x="848337" y="4953533"/>
                  <a:pt x="893949" y="4953533"/>
                </a:cubicBezTo>
                <a:cubicBezTo>
                  <a:pt x="904845" y="4953533"/>
                  <a:pt x="914796" y="4951553"/>
                  <a:pt x="923593" y="4947899"/>
                </a:cubicBezTo>
                <a:lnTo>
                  <a:pt x="924071" y="4947569"/>
                </a:lnTo>
                <a:lnTo>
                  <a:pt x="924870" y="4947419"/>
                </a:lnTo>
                <a:cubicBezTo>
                  <a:pt x="951435" y="4936512"/>
                  <a:pt x="967553" y="4910608"/>
                  <a:pt x="967553" y="4877877"/>
                </a:cubicBezTo>
                <a:cubicBezTo>
                  <a:pt x="967553" y="4845146"/>
                  <a:pt x="951435" y="4819246"/>
                  <a:pt x="924008" y="4808342"/>
                </a:cubicBezTo>
                <a:lnTo>
                  <a:pt x="922787" y="4808121"/>
                </a:lnTo>
                <a:lnTo>
                  <a:pt x="922737" y="4808088"/>
                </a:lnTo>
                <a:cubicBezTo>
                  <a:pt x="913654" y="4804434"/>
                  <a:pt x="903323" y="4802455"/>
                  <a:pt x="891920" y="4802455"/>
                </a:cubicBezTo>
                <a:close/>
                <a:moveTo>
                  <a:pt x="725443" y="4802455"/>
                </a:moveTo>
                <a:cubicBezTo>
                  <a:pt x="708301" y="4802455"/>
                  <a:pt x="688255" y="4805359"/>
                  <a:pt x="667045" y="4812907"/>
                </a:cubicBezTo>
                <a:lnTo>
                  <a:pt x="666933" y="4813086"/>
                </a:lnTo>
                <a:lnTo>
                  <a:pt x="666650" y="4813136"/>
                </a:lnTo>
                <a:cubicBezTo>
                  <a:pt x="662556" y="4814581"/>
                  <a:pt x="659335" y="4818052"/>
                  <a:pt x="659335" y="4824699"/>
                </a:cubicBezTo>
                <a:lnTo>
                  <a:pt x="659335" y="4944348"/>
                </a:lnTo>
                <a:lnTo>
                  <a:pt x="659777" y="4944785"/>
                </a:lnTo>
                <a:lnTo>
                  <a:pt x="659777" y="4944812"/>
                </a:lnTo>
                <a:cubicBezTo>
                  <a:pt x="659777" y="4948301"/>
                  <a:pt x="662103" y="4950628"/>
                  <a:pt x="665593" y="4950628"/>
                </a:cubicBezTo>
                <a:lnTo>
                  <a:pt x="691736" y="4950628"/>
                </a:lnTo>
                <a:cubicBezTo>
                  <a:pt x="695225" y="4950628"/>
                  <a:pt x="697552" y="4948301"/>
                  <a:pt x="697552" y="4944812"/>
                </a:cubicBezTo>
                <a:lnTo>
                  <a:pt x="697552" y="4847194"/>
                </a:lnTo>
                <a:lnTo>
                  <a:pt x="704448" y="4839717"/>
                </a:lnTo>
                <a:lnTo>
                  <a:pt x="726010" y="4837419"/>
                </a:lnTo>
                <a:lnTo>
                  <a:pt x="746013" y="4843168"/>
                </a:lnTo>
                <a:lnTo>
                  <a:pt x="754202" y="4862009"/>
                </a:lnTo>
                <a:lnTo>
                  <a:pt x="754202" y="4944812"/>
                </a:lnTo>
                <a:cubicBezTo>
                  <a:pt x="754202" y="4948301"/>
                  <a:pt x="756528" y="4950628"/>
                  <a:pt x="760018" y="4950628"/>
                </a:cubicBezTo>
                <a:lnTo>
                  <a:pt x="786160" y="4950628"/>
                </a:lnTo>
                <a:cubicBezTo>
                  <a:pt x="789650" y="4950628"/>
                  <a:pt x="791976" y="4948301"/>
                  <a:pt x="791976" y="4944812"/>
                </a:cubicBezTo>
                <a:lnTo>
                  <a:pt x="791976" y="4944762"/>
                </a:lnTo>
                <a:lnTo>
                  <a:pt x="792395" y="4944348"/>
                </a:lnTo>
                <a:lnTo>
                  <a:pt x="792395" y="4857065"/>
                </a:lnTo>
                <a:cubicBezTo>
                  <a:pt x="792395" y="4839438"/>
                  <a:pt x="786911" y="4825856"/>
                  <a:pt x="775798" y="4816682"/>
                </a:cubicBezTo>
                <a:lnTo>
                  <a:pt x="775543" y="4816611"/>
                </a:lnTo>
                <a:lnTo>
                  <a:pt x="775486" y="4816471"/>
                </a:lnTo>
                <a:cubicBezTo>
                  <a:pt x="764445" y="4807248"/>
                  <a:pt x="747812" y="4802455"/>
                  <a:pt x="725443" y="4802455"/>
                </a:cubicBezTo>
                <a:close/>
                <a:moveTo>
                  <a:pt x="559834" y="4802455"/>
                </a:moveTo>
                <a:cubicBezTo>
                  <a:pt x="548868" y="4802455"/>
                  <a:pt x="538719" y="4804289"/>
                  <a:pt x="529662" y="4807762"/>
                </a:cubicBezTo>
                <a:lnTo>
                  <a:pt x="529594" y="4807805"/>
                </a:lnTo>
                <a:lnTo>
                  <a:pt x="528372" y="4808018"/>
                </a:lnTo>
                <a:cubicBezTo>
                  <a:pt x="501027" y="4818381"/>
                  <a:pt x="483586" y="4843416"/>
                  <a:pt x="483586" y="4877877"/>
                </a:cubicBezTo>
                <a:cubicBezTo>
                  <a:pt x="483586" y="4912775"/>
                  <a:pt x="498720" y="4937596"/>
                  <a:pt x="526397" y="4947825"/>
                </a:cubicBezTo>
                <a:lnTo>
                  <a:pt x="527142" y="4947947"/>
                </a:lnTo>
                <a:lnTo>
                  <a:pt x="527700" y="4948307"/>
                </a:lnTo>
                <a:cubicBezTo>
                  <a:pt x="536866" y="4951735"/>
                  <a:pt x="547417" y="4953533"/>
                  <a:pt x="559257" y="4953533"/>
                </a:cubicBezTo>
                <a:cubicBezTo>
                  <a:pt x="578428" y="4953533"/>
                  <a:pt x="597022" y="4950331"/>
                  <a:pt x="617069" y="4941908"/>
                </a:cubicBezTo>
                <a:cubicBezTo>
                  <a:pt x="621722" y="4939879"/>
                  <a:pt x="624337" y="4936678"/>
                  <a:pt x="624337" y="4930284"/>
                </a:cubicBezTo>
                <a:lnTo>
                  <a:pt x="624337" y="4824821"/>
                </a:lnTo>
                <a:cubicBezTo>
                  <a:pt x="624337" y="4818138"/>
                  <a:pt x="621722" y="4814946"/>
                  <a:pt x="617069" y="4813204"/>
                </a:cubicBezTo>
                <a:cubicBezTo>
                  <a:pt x="597898" y="4805936"/>
                  <a:pt x="579880" y="4802455"/>
                  <a:pt x="559834" y="4802455"/>
                </a:cubicBezTo>
                <a:close/>
                <a:moveTo>
                  <a:pt x="398011" y="4801292"/>
                </a:moveTo>
                <a:lnTo>
                  <a:pt x="395922" y="4801589"/>
                </a:lnTo>
                <a:lnTo>
                  <a:pt x="395863" y="4801582"/>
                </a:lnTo>
                <a:cubicBezTo>
                  <a:pt x="356679" y="4801582"/>
                  <a:pt x="331528" y="4822385"/>
                  <a:pt x="331528" y="4853603"/>
                </a:cubicBezTo>
                <a:cubicBezTo>
                  <a:pt x="331528" y="4914871"/>
                  <a:pt x="425688" y="4891154"/>
                  <a:pt x="425688" y="4933656"/>
                </a:cubicBezTo>
                <a:cubicBezTo>
                  <a:pt x="425688" y="4937989"/>
                  <a:pt x="425106" y="4940590"/>
                  <a:pt x="423936" y="4944348"/>
                </a:cubicBezTo>
                <a:cubicBezTo>
                  <a:pt x="423645" y="4944931"/>
                  <a:pt x="423645" y="4945505"/>
                  <a:pt x="423645" y="4946089"/>
                </a:cubicBezTo>
                <a:cubicBezTo>
                  <a:pt x="423645" y="4948394"/>
                  <a:pt x="425106" y="4950134"/>
                  <a:pt x="428029" y="4950134"/>
                </a:cubicBezTo>
                <a:lnTo>
                  <a:pt x="429440" y="4950134"/>
                </a:lnTo>
                <a:lnTo>
                  <a:pt x="429969" y="4950628"/>
                </a:lnTo>
                <a:lnTo>
                  <a:pt x="456121" y="4950628"/>
                </a:lnTo>
                <a:cubicBezTo>
                  <a:pt x="460476" y="4950628"/>
                  <a:pt x="462216" y="4949176"/>
                  <a:pt x="463668" y="4944812"/>
                </a:cubicBezTo>
                <a:cubicBezTo>
                  <a:pt x="465418" y="4939879"/>
                  <a:pt x="465995" y="4933196"/>
                  <a:pt x="465995" y="4928255"/>
                </a:cubicBezTo>
                <a:cubicBezTo>
                  <a:pt x="465995" y="4862299"/>
                  <a:pt x="372445" y="4878177"/>
                  <a:pt x="372445" y="4850972"/>
                </a:cubicBezTo>
                <a:cubicBezTo>
                  <a:pt x="372445" y="4846523"/>
                  <a:pt x="374698" y="4842891"/>
                  <a:pt x="378874" y="4840371"/>
                </a:cubicBezTo>
                <a:lnTo>
                  <a:pt x="395404" y="4836760"/>
                </a:lnTo>
                <a:lnTo>
                  <a:pt x="438848" y="4849557"/>
                </a:lnTo>
                <a:cubicBezTo>
                  <a:pt x="440310" y="4850418"/>
                  <a:pt x="441771" y="4850714"/>
                  <a:pt x="443232" y="4850714"/>
                </a:cubicBezTo>
                <a:lnTo>
                  <a:pt x="443815" y="4850347"/>
                </a:lnTo>
                <a:lnTo>
                  <a:pt x="445074" y="4850684"/>
                </a:ln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7" y="4747249"/>
                  <a:pt x="994181" y="4766420"/>
                  <a:pt x="994181" y="4808264"/>
                </a:cubicBezTo>
                <a:lnTo>
                  <a:pt x="994181" y="4944812"/>
                </a:lnTo>
                <a:cubicBezTo>
                  <a:pt x="994181" y="4948301"/>
                  <a:pt x="996508" y="4950628"/>
                  <a:pt x="999997" y="4950628"/>
                </a:cubicBezTo>
                <a:lnTo>
                  <a:pt x="1025851" y="4950628"/>
                </a:lnTo>
                <a:lnTo>
                  <a:pt x="1026345" y="4950134"/>
                </a:lnTo>
                <a:lnTo>
                  <a:pt x="1027794" y="4950134"/>
                </a:lnTo>
                <a:cubicBezTo>
                  <a:pt x="1031306" y="4950134"/>
                  <a:pt x="1033639" y="4947819"/>
                  <a:pt x="1033639" y="4944348"/>
                </a:cubicBezTo>
                <a:lnTo>
                  <a:pt x="1033639" y="4837419"/>
                </a:lnTo>
                <a:lnTo>
                  <a:pt x="1070780" y="4837419"/>
                </a:lnTo>
                <a:cubicBezTo>
                  <a:pt x="1074584" y="4837419"/>
                  <a:pt x="1076625" y="4835105"/>
                  <a:pt x="1076625" y="4831634"/>
                </a:cubicBezTo>
                <a:lnTo>
                  <a:pt x="1076625" y="4811692"/>
                </a:lnTo>
                <a:cubicBezTo>
                  <a:pt x="1076625" y="4807934"/>
                  <a:pt x="1074584" y="4805627"/>
                  <a:pt x="1070780" y="4805627"/>
                </a:cubicBezTo>
                <a:lnTo>
                  <a:pt x="1068815" y="4805627"/>
                </a:lnTo>
                <a:lnTo>
                  <a:pt x="1068559" y="4805359"/>
                </a:lnTo>
                <a:lnTo>
                  <a:pt x="1033639" y="4805359"/>
                </a:lnTo>
                <a:lnTo>
                  <a:pt x="1033639" y="4802443"/>
                </a:lnTo>
                <a:cubicBezTo>
                  <a:pt x="1033639" y="4786548"/>
                  <a:pt x="1040663" y="4778457"/>
                  <a:pt x="1056748" y="4778457"/>
                </a:cubicBezTo>
                <a:cubicBezTo>
                  <a:pt x="1062593" y="4778457"/>
                  <a:pt x="1068892" y="4779901"/>
                  <a:pt x="1071071" y="4779901"/>
                </a:cubicBezTo>
                <a:cubicBezTo>
                  <a:pt x="1074584" y="4779901"/>
                  <a:pt x="1076045" y="4777882"/>
                  <a:pt x="1076625" y="4774411"/>
                </a:cubicBezTo>
                <a:lnTo>
                  <a:pt x="1079556" y="4759385"/>
                </a:lnTo>
                <a:cubicBezTo>
                  <a:pt x="1079813" y="4758050"/>
                  <a:pt x="1080138" y="4756876"/>
                  <a:pt x="1080138" y="4755627"/>
                </a:cubicBezTo>
                <a:cubicBezTo>
                  <a:pt x="1080138" y="4752417"/>
                  <a:pt x="1078386" y="4750711"/>
                  <a:pt x="1074293" y="4749848"/>
                </a:cubicBezTo>
                <a:lnTo>
                  <a:pt x="1072404" y="4749641"/>
                </a:lnTo>
                <a:lnTo>
                  <a:pt x="1072049" y="4749285"/>
                </a:ln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3" y="4787817"/>
                  <a:pt x="1136070" y="4779974"/>
                  <a:pt x="1136065" y="4767481"/>
                </a:cubicBezTo>
                <a:cubicBezTo>
                  <a:pt x="1136070" y="4754690"/>
                  <a:pt x="1127933" y="4747137"/>
                  <a:pt x="1115151" y="4747131"/>
                </a:cubicBezTo>
                <a:close/>
                <a:moveTo>
                  <a:pt x="0" y="0"/>
                </a:moveTo>
                <a:lnTo>
                  <a:pt x="9143999" y="0"/>
                </a:lnTo>
                <a:lnTo>
                  <a:pt x="9143999" y="5143500"/>
                </a:lnTo>
                <a:lnTo>
                  <a:pt x="0" y="5143500"/>
                </a:lnTo>
                <a:close/>
              </a:path>
            </a:pathLst>
          </a:custGeom>
        </p:spPr>
        <p:txBody>
          <a:bodyPr wrap="square">
            <a:noAutofit/>
          </a:bodyPr>
          <a:lstStyle>
            <a:lvl1pPr>
              <a:defRPr>
                <a:noFill/>
              </a:defRPr>
            </a:lvl1pPr>
          </a:lstStyle>
          <a:p>
            <a:r>
              <a:rPr lang="fr-FR" noProof="0" dirty="0"/>
              <a:t>Cliquez sur l'icône pour ajouter une image</a:t>
            </a:r>
            <a:endParaRPr lang="en-US" noProof="0" dirty="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fr-FR" noProof="0"/>
              <a:t>Cliquez pour modifier les styles du texte du masque</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fr-FR" noProof="0"/>
              <a:t>Cliquez pour modifier les styles du texte du masque</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5083918" y="1344695"/>
            <a:ext cx="3712306" cy="704959"/>
          </a:xfrm>
        </p:spPr>
        <p:txBody>
          <a:bodyPr anchor="b">
            <a:noAutofit/>
          </a:bodyPr>
          <a:lstStyle>
            <a:lvl1pPr algn="l">
              <a:lnSpc>
                <a:spcPct val="96000"/>
              </a:lnSpc>
              <a:spcAft>
                <a:spcPts val="1000"/>
              </a:spcAft>
              <a:defRPr lang="fr-FR" sz="2200"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36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lvl="0"/>
            <a:r>
              <a:rPr lang="fr-FR" noProof="0"/>
              <a:t>Cliquez pour modifier les styles du texte du masque</a:t>
            </a:r>
          </a:p>
        </p:txBody>
      </p:sp>
      <p:sp>
        <p:nvSpPr>
          <p:cNvPr id="25" name="Forme libre : forme 9">
            <a:extLst>
              <a:ext uri="{FF2B5EF4-FFF2-40B4-BE49-F238E27FC236}">
                <a16:creationId xmlns:a16="http://schemas.microsoft.com/office/drawing/2014/main" id="{F4B8DA8B-2C07-4FC6-911D-D340BE461554}"/>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dirty="0"/>
          </a:p>
        </p:txBody>
      </p:sp>
      <p:grpSp>
        <p:nvGrpSpPr>
          <p:cNvPr id="26" name="Graphique 7">
            <a:extLst>
              <a:ext uri="{FF2B5EF4-FFF2-40B4-BE49-F238E27FC236}">
                <a16:creationId xmlns:a16="http://schemas.microsoft.com/office/drawing/2014/main" id="{2473C403-3091-45DA-8311-8B80BACBDD77}"/>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27" name="Forme libre : forme 9">
              <a:extLst>
                <a:ext uri="{FF2B5EF4-FFF2-40B4-BE49-F238E27FC236}">
                  <a16:creationId xmlns:a16="http://schemas.microsoft.com/office/drawing/2014/main" id="{9A66E28E-1ED8-413A-86AB-392723C99535}"/>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28" name="Forme libre : forme 10">
              <a:extLst>
                <a:ext uri="{FF2B5EF4-FFF2-40B4-BE49-F238E27FC236}">
                  <a16:creationId xmlns:a16="http://schemas.microsoft.com/office/drawing/2014/main" id="{332EEDE0-E68F-49D3-A74F-33347ECF61B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29" name="Forme libre : forme 11">
              <a:extLst>
                <a:ext uri="{FF2B5EF4-FFF2-40B4-BE49-F238E27FC236}">
                  <a16:creationId xmlns:a16="http://schemas.microsoft.com/office/drawing/2014/main" id="{3EA6B076-5413-42E1-95D1-72C23C1D4D5B}"/>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300751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fr-FR" dirty="0"/>
              <a:t>Cliquez sur l'icône pour ajouter une image</a:t>
            </a: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6912231"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Cliquez sur l'icône pour ajouter un graphique SmartArt</a:t>
            </a: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6912231"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Cliquez sur l'icône pour ajouter un graphique SmartArt</a:t>
            </a:r>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lvl1pPr>
              <a:defRPr>
                <a:latin typeface="Sanofi Sans" panose="02010503030201020103" pitchFamily="2" charset="0"/>
              </a:defRPr>
            </a:lvl1pPr>
          </a:lstStyle>
          <a:p>
            <a:fld id="{6B54B0F7-55DD-40D6-B7F4-70B586885C0B}" type="slidenum">
              <a:rPr lang="fr-FR" smtClean="0"/>
              <a:pPr/>
              <a:t>‹#›</a:t>
            </a:fld>
            <a:endParaRPr lang="fr-FR" dirty="0"/>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5404951" y="1875662"/>
            <a:ext cx="3077548" cy="730378"/>
          </a:xfrm>
        </p:spPr>
        <p:txBody>
          <a:bodyPr anchor="b">
            <a:noAutofit/>
          </a:bodyPr>
          <a:lstStyle>
            <a:lvl1pPr algn="ctr">
              <a:lnSpc>
                <a:spcPct val="96000"/>
              </a:lnSpc>
              <a:spcAft>
                <a:spcPts val="1000"/>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5404951" y="2617811"/>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5404951" y="3085124"/>
            <a:ext cx="3077548" cy="248433"/>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marL="27855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Tree>
    <p:extLst>
      <p:ext uri="{BB962C8B-B14F-4D97-AF65-F5344CB8AC3E}">
        <p14:creationId xmlns:p14="http://schemas.microsoft.com/office/powerpoint/2010/main" val="262880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rgbClr val="F5F3F8"/>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331525" y="1457849"/>
            <a:ext cx="8478000" cy="322141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333730" y="1183183"/>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42584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latin typeface="Sanofi Sans" panose="02010503030201020103" pitchFamily="2" charset="0"/>
              </a:defRPr>
            </a:lvl1pPr>
          </a:lstStyle>
          <a:p>
            <a:r>
              <a:rPr lang="fr-FR" noProof="0" dirty="0"/>
              <a:t>Cliquez sur l'icône pour ajouter une image</a:t>
            </a:r>
            <a:endParaRPr lang="en-US" noProof="0" dirty="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14" name="Espace réservé du texte 5">
            <a:extLst>
              <a:ext uri="{FF2B5EF4-FFF2-40B4-BE49-F238E27FC236}">
                <a16:creationId xmlns:a16="http://schemas.microsoft.com/office/drawing/2014/main" id="{39F8F8F8-B2E7-4739-8BFF-FA42634CE5EB}"/>
              </a:ext>
            </a:extLst>
          </p:cNvPr>
          <p:cNvSpPr>
            <a:spLocks noGrp="1"/>
          </p:cNvSpPr>
          <p:nvPr>
            <p:ph type="body" sz="quarter" idx="18"/>
          </p:nvPr>
        </p:nvSpPr>
        <p:spPr>
          <a:xfrm>
            <a:off x="333730" y="318887"/>
            <a:ext cx="57384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333730" y="1183183"/>
            <a:ext cx="573587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331525" y="1457849"/>
            <a:ext cx="5735870" cy="322141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331200" y="532800"/>
            <a:ext cx="5735870" cy="561185"/>
          </a:xfrm>
        </p:spPr>
        <p:txBody>
          <a:bodyPr/>
          <a:lstStyle/>
          <a:p>
            <a:r>
              <a:rPr lang="fr-FR"/>
              <a:t>Modifiez le style du titre</a:t>
            </a:r>
            <a:endParaRPr lang="en-US"/>
          </a:p>
        </p:txBody>
      </p:sp>
    </p:spTree>
    <p:extLst>
      <p:ext uri="{BB962C8B-B14F-4D97-AF65-F5344CB8AC3E}">
        <p14:creationId xmlns:p14="http://schemas.microsoft.com/office/powerpoint/2010/main" val="20208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dirty="0"/>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latin typeface="Sanofi Sans" panose="02010503030201020103" pitchFamily="2" charset="0"/>
              </a:defRPr>
            </a:lvl1pPr>
          </a:lstStyle>
          <a:p>
            <a:r>
              <a:rPr lang="fr-FR" noProof="0" dirty="0"/>
              <a:t>Cliquez sur l'icône pour ajouter une image</a:t>
            </a:r>
            <a:endParaRPr lang="en-US" noProof="0" dirty="0"/>
          </a:p>
        </p:txBody>
      </p:sp>
      <p:sp>
        <p:nvSpPr>
          <p:cNvPr id="14" name="Espace réservé du texte 5">
            <a:extLst>
              <a:ext uri="{FF2B5EF4-FFF2-40B4-BE49-F238E27FC236}">
                <a16:creationId xmlns:a16="http://schemas.microsoft.com/office/drawing/2014/main" id="{D67FA919-D04A-4310-ADDF-1120333F61D8}"/>
              </a:ext>
            </a:extLst>
          </p:cNvPr>
          <p:cNvSpPr>
            <a:spLocks noGrp="1"/>
          </p:cNvSpPr>
          <p:nvPr>
            <p:ph type="body" sz="quarter" idx="18"/>
          </p:nvPr>
        </p:nvSpPr>
        <p:spPr>
          <a:xfrm>
            <a:off x="333730" y="318887"/>
            <a:ext cx="4030028"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333730" y="1183183"/>
            <a:ext cx="4028251"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331525" y="1457849"/>
            <a:ext cx="4028251" cy="322141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331200" y="532800"/>
            <a:ext cx="4028251" cy="561185"/>
          </a:xfrm>
        </p:spPr>
        <p:txBody>
          <a:bodyPr/>
          <a:lstStyle/>
          <a:p>
            <a:r>
              <a:rPr lang="fr-FR"/>
              <a:t>Modifiez le style du titre</a:t>
            </a:r>
            <a:endParaRPr lang="en-US"/>
          </a:p>
        </p:txBody>
      </p:sp>
    </p:spTree>
    <p:extLst>
      <p:ext uri="{BB962C8B-B14F-4D97-AF65-F5344CB8AC3E}">
        <p14:creationId xmlns:p14="http://schemas.microsoft.com/office/powerpoint/2010/main" val="209604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338493" y="1558351"/>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4572000" y="1558351"/>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333730" y="1829515"/>
            <a:ext cx="1755419" cy="2717116"/>
          </a:xfrm>
        </p:spPr>
        <p:txBody>
          <a:bodyPr>
            <a:noAutofit/>
          </a:bodyPr>
          <a:lstStyle>
            <a:lvl1pPr>
              <a:defRPr>
                <a:noFill/>
              </a:defRPr>
            </a:lvl1pPr>
          </a:lstStyle>
          <a:p>
            <a:r>
              <a:rPr lang="fr-FR" noProof="0" dirty="0"/>
              <a:t>Cliquez sur l'icône pour ajouter une image</a:t>
            </a:r>
            <a:endParaRPr lang="en-US" noProof="0" dirty="0"/>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4572000" y="1829515"/>
            <a:ext cx="1755419" cy="2717116"/>
          </a:xfrm>
        </p:spPr>
        <p:txBody>
          <a:bodyPr>
            <a:noAutofit/>
          </a:bodyPr>
          <a:lstStyle>
            <a:lvl1pPr>
              <a:defRPr>
                <a:noFill/>
              </a:defRPr>
            </a:lvl1pPr>
          </a:lstStyle>
          <a:p>
            <a:r>
              <a:rPr lang="fr-FR" noProof="0" dirty="0"/>
              <a:t>Cliquez sur l'icône pour ajouter une image</a:t>
            </a:r>
            <a:endParaRPr lang="en-US" noProof="0" dirty="0"/>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829515"/>
            <a:ext cx="2059200" cy="17002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2301373" y="1829515"/>
            <a:ext cx="2058403" cy="17002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texte 5">
            <a:extLst>
              <a:ext uri="{FF2B5EF4-FFF2-40B4-BE49-F238E27FC236}">
                <a16:creationId xmlns:a16="http://schemas.microsoft.com/office/drawing/2014/main" id="{8B0C0C30-D9D7-4BD7-AF39-B6CB516C9897}"/>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333730" y="1183183"/>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8288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4051562" y="1851729"/>
            <a:ext cx="1034787" cy="1364400"/>
          </a:xfrm>
        </p:spPr>
        <p:txBody>
          <a:bodyPr>
            <a:noAutofit/>
          </a:bodyPr>
          <a:lstStyle>
            <a:lvl1pPr>
              <a:defRPr>
                <a:noFill/>
              </a:defRPr>
            </a:lvl1pPr>
          </a:lstStyle>
          <a:p>
            <a:r>
              <a:rPr lang="fr-FR" noProof="0" dirty="0"/>
              <a:t>Cliquez sur l'icône pour ajouter une image</a:t>
            </a:r>
            <a:endParaRPr lang="en-US" noProof="0" dirty="0"/>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4051561" y="1188615"/>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3025070" y="1139318"/>
            <a:ext cx="883540" cy="398442"/>
          </a:xfrm>
        </p:spPr>
        <p:txBody>
          <a:bodyPr anchor="b">
            <a:noAutofit/>
          </a:bodyPr>
          <a:lstStyle>
            <a:lvl1pPr algn="r">
              <a:lnSpc>
                <a:spcPct val="110000"/>
              </a:lnSpc>
              <a:defRPr sz="800" cap="all" baseline="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4051562" y="3440297"/>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5296499" y="1851729"/>
            <a:ext cx="1034787" cy="1364400"/>
          </a:xfrm>
        </p:spPr>
        <p:txBody>
          <a:bodyPr>
            <a:noAutofit/>
          </a:bodyPr>
          <a:lstStyle>
            <a:lvl1pPr>
              <a:defRPr>
                <a:noFill/>
              </a:defRPr>
            </a:lvl1pPr>
          </a:lstStyle>
          <a:p>
            <a:r>
              <a:rPr lang="fr-FR" noProof="0" dirty="0"/>
              <a:t>Cliquez sur l'icône pour ajouter une image</a:t>
            </a:r>
            <a:endParaRPr lang="en-US" noProof="0" dirty="0"/>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5296499" y="1188615"/>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6541436" y="1851729"/>
            <a:ext cx="1034787" cy="1364400"/>
          </a:xfrm>
        </p:spPr>
        <p:txBody>
          <a:bodyPr>
            <a:noAutofit/>
          </a:bodyPr>
          <a:lstStyle>
            <a:lvl1pPr>
              <a:defRPr>
                <a:noFill/>
              </a:defRPr>
            </a:lvl1pPr>
          </a:lstStyle>
          <a:p>
            <a:r>
              <a:rPr lang="fr-FR" noProof="0" dirty="0"/>
              <a:t>Cliquez sur l'icône pour ajouter une image</a:t>
            </a:r>
            <a:endParaRPr lang="en-US" noProof="0" dirty="0"/>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6541435" y="1188615"/>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7786373" y="1851729"/>
            <a:ext cx="1034787" cy="1364400"/>
          </a:xfrm>
        </p:spPr>
        <p:txBody>
          <a:bodyPr>
            <a:noAutofit/>
          </a:bodyPr>
          <a:lstStyle>
            <a:lvl1pPr>
              <a:defRPr>
                <a:noFill/>
              </a:defRPr>
            </a:lvl1pPr>
          </a:lstStyle>
          <a:p>
            <a:r>
              <a:rPr lang="fr-FR" noProof="0" dirty="0"/>
              <a:t>Cliquez sur l'icône pour ajouter une image</a:t>
            </a:r>
            <a:endParaRPr lang="en-US" noProof="0" dirty="0"/>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7786372" y="1188615"/>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4051562" y="3779622"/>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5296498" y="3440297"/>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5296498" y="3779622"/>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6541433" y="3440297"/>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6541433" y="3779622"/>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7786367" y="3440297"/>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7786367" y="3779622"/>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28" name="Espace réservé du texte 5">
            <a:extLst>
              <a:ext uri="{FF2B5EF4-FFF2-40B4-BE49-F238E27FC236}">
                <a16:creationId xmlns:a16="http://schemas.microsoft.com/office/drawing/2014/main" id="{D7CFAE1A-FA8C-4F51-A655-9E0F02F24118}"/>
              </a:ext>
            </a:extLst>
          </p:cNvPr>
          <p:cNvSpPr>
            <a:spLocks noGrp="1"/>
          </p:cNvSpPr>
          <p:nvPr>
            <p:ph type="body" sz="quarter" idx="18"/>
          </p:nvPr>
        </p:nvSpPr>
        <p:spPr>
          <a:xfrm>
            <a:off x="3025070"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333730" y="1183183"/>
            <a:ext cx="2118055" cy="369332"/>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331526" y="1457849"/>
            <a:ext cx="2120260" cy="322141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331200" y="532800"/>
            <a:ext cx="2120585" cy="561185"/>
          </a:xfrm>
        </p:spPr>
        <p:txBody>
          <a:bodyPr/>
          <a:lstStyle/>
          <a:p>
            <a:r>
              <a:rPr lang="fr-FR"/>
              <a:t>Modifiez le style du titre</a:t>
            </a:r>
            <a:endParaRPr lang="en-US"/>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dirty="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28728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3264209"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3264209" y="1183183"/>
            <a:ext cx="4844338" cy="184281"/>
          </a:xfrm>
        </p:spPr>
        <p:txBody>
          <a:bodyPr wrap="square">
            <a:spAutoFit/>
          </a:bodyPr>
          <a:lstStyle>
            <a:lvl1pPr algn="l">
              <a:lnSpc>
                <a:spcPct val="110000"/>
              </a:lnSpc>
              <a:defRPr sz="120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4689811"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6115413"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7541016"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3264209" y="2452011"/>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3264209" y="2791336"/>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4689811" y="2452011"/>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4689811" y="2791336"/>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6115414" y="2452011"/>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6115414" y="2791336"/>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7541017" y="2452011"/>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7541017" y="2791336"/>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23" name="Espace réservé du texte 5">
            <a:extLst>
              <a:ext uri="{FF2B5EF4-FFF2-40B4-BE49-F238E27FC236}">
                <a16:creationId xmlns:a16="http://schemas.microsoft.com/office/drawing/2014/main" id="{7FA14FD7-95C9-4327-B716-189176F2E3E3}"/>
              </a:ext>
            </a:extLst>
          </p:cNvPr>
          <p:cNvSpPr>
            <a:spLocks noGrp="1"/>
          </p:cNvSpPr>
          <p:nvPr>
            <p:ph type="body" sz="quarter" idx="18"/>
          </p:nvPr>
        </p:nvSpPr>
        <p:spPr>
          <a:xfrm>
            <a:off x="3025070"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333730" y="1183183"/>
            <a:ext cx="2118055" cy="369332"/>
          </a:xfrm>
        </p:spPr>
        <p:txBody>
          <a:bodyPr wrap="square">
            <a:spAutoFit/>
          </a:bodyPr>
          <a:lstStyle>
            <a:lvl1pPr>
              <a:lnSpc>
                <a:spcPct val="100000"/>
              </a:lnSpc>
              <a:spcAft>
                <a:spcPts val="0"/>
              </a:spcAft>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331525" y="1457849"/>
            <a:ext cx="2120585" cy="3221417"/>
          </a:xfrm>
        </p:spPr>
        <p:txBody>
          <a:bodyPr/>
          <a:lstStyle>
            <a:lvl1pPr>
              <a:defRPr>
                <a:solidFill>
                  <a:schemeClr val="bg1"/>
                </a:solidFill>
              </a:defRPr>
            </a:lvl1pPr>
            <a:lvl2pPr marL="226800" indent="-226800">
              <a:buFontTx/>
              <a:buBlip>
                <a:blip r:embed="rId4"/>
              </a:buBlip>
              <a:defRPr>
                <a:solidFill>
                  <a:schemeClr val="bg1"/>
                </a:solidFill>
              </a:defRPr>
            </a:lvl2pPr>
            <a:lvl3pPr marL="457200" indent="-226800">
              <a:buFontTx/>
              <a:buBlip>
                <a:blip r:embed="rId4"/>
              </a:buBlip>
              <a:defRPr>
                <a:solidFill>
                  <a:schemeClr val="bg1"/>
                </a:solidFill>
              </a:defRPr>
            </a:lvl3pPr>
            <a:lvl4pPr marL="684000" indent="-226800">
              <a:buFontTx/>
              <a:buBlip>
                <a:blip r:embed="rId4"/>
              </a:buBlip>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331200" y="532800"/>
            <a:ext cx="2120585" cy="561185"/>
          </a:xfrm>
        </p:spPr>
        <p:txBody>
          <a:bodyPr/>
          <a:lstStyle>
            <a:lvl1pPr>
              <a:defRPr>
                <a:solidFill>
                  <a:schemeClr val="bg1"/>
                </a:solidFill>
              </a:defRPr>
            </a:lvl1pPr>
          </a:lstStyle>
          <a:p>
            <a:r>
              <a:rPr lang="fr-FR"/>
              <a:t>Modifiez le style du titre</a:t>
            </a:r>
            <a:endParaRPr lang="en-US"/>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noProof="0" dirty="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dirty="0"/>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dirty="0">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59737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1457047"/>
            <a:ext cx="8478000" cy="3222219"/>
          </a:xfrm>
        </p:spPr>
        <p:txBody>
          <a:bodyPr anchor="ctr"/>
          <a:lstStyle>
            <a:lvl1pPr algn="ctr">
              <a:defRPr/>
            </a:lvl1pPr>
          </a:lstStyle>
          <a:p>
            <a:r>
              <a:rPr lang="fr-FR" dirty="0"/>
              <a:t>Cliquez sur l'icône pour ajouter un tableau</a:t>
            </a:r>
            <a:endParaRPr lang="en-US" dirty="0"/>
          </a:p>
        </p:txBody>
      </p:sp>
      <p:sp>
        <p:nvSpPr>
          <p:cNvPr id="8" name="Espace réservé du texte 5">
            <a:extLst>
              <a:ext uri="{FF2B5EF4-FFF2-40B4-BE49-F238E27FC236}">
                <a16:creationId xmlns:a16="http://schemas.microsoft.com/office/drawing/2014/main" id="{D46BD89B-81DC-413F-95C7-44BCE7D89F2B}"/>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333730" y="1183183"/>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9256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3236582" y="2227950"/>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dirty="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dirty="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11578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08583"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dirty="0"/>
              <a:t>Cliquez sur l'icône pour ajouter un graphique SmartArt</a:t>
            </a:r>
            <a:endParaRPr lang="en-US" noProof="0" dirty="0"/>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08583"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dirty="0"/>
              <a:t>Cliquez sur l'icône pour ajouter un graphique SmartArt</a:t>
            </a:r>
            <a:endParaRPr lang="en-US" noProof="0" dirty="0"/>
          </a:p>
        </p:txBody>
      </p:sp>
      <p:grpSp>
        <p:nvGrpSpPr>
          <p:cNvPr id="3" name="Graphique 7">
            <a:extLst>
              <a:ext uri="{FF2B5EF4-FFF2-40B4-BE49-F238E27FC236}">
                <a16:creationId xmlns:a16="http://schemas.microsoft.com/office/drawing/2014/main" id="{E2A5B158-DABC-CF44-DD50-67F855150B71}"/>
              </a:ext>
            </a:extLst>
          </p:cNvPr>
          <p:cNvGrpSpPr>
            <a:grpSpLocks noChangeAspect="1"/>
          </p:cNvGrpSpPr>
          <p:nvPr userDrawn="1"/>
        </p:nvGrpSpPr>
        <p:grpSpPr>
          <a:xfrm>
            <a:off x="4146494" y="1212216"/>
            <a:ext cx="851011" cy="219091"/>
            <a:chOff x="4767702" y="-472136"/>
            <a:chExt cx="745525" cy="191931"/>
          </a:xfrm>
          <a:solidFill>
            <a:schemeClr val="bg1"/>
          </a:solidFill>
        </p:grpSpPr>
        <p:sp>
          <p:nvSpPr>
            <p:cNvPr id="4" name="Forme libre : forme 13">
              <a:extLst>
                <a:ext uri="{FF2B5EF4-FFF2-40B4-BE49-F238E27FC236}">
                  <a16:creationId xmlns:a16="http://schemas.microsoft.com/office/drawing/2014/main" id="{A25E1049-0900-CA65-8684-6D641044463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dirty="0"/>
            </a:p>
          </p:txBody>
        </p:sp>
        <p:sp>
          <p:nvSpPr>
            <p:cNvPr id="5" name="Forme libre : forme 14">
              <a:extLst>
                <a:ext uri="{FF2B5EF4-FFF2-40B4-BE49-F238E27FC236}">
                  <a16:creationId xmlns:a16="http://schemas.microsoft.com/office/drawing/2014/main" id="{3857961F-A77D-A695-D7DC-F29859CB4B57}"/>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dirty="0">
                <a:solidFill>
                  <a:schemeClr val="accent2"/>
                </a:solidFill>
              </a:endParaRPr>
            </a:p>
          </p:txBody>
        </p:sp>
        <p:sp>
          <p:nvSpPr>
            <p:cNvPr id="6" name="Forme libre : forme 17">
              <a:extLst>
                <a:ext uri="{FF2B5EF4-FFF2-40B4-BE49-F238E27FC236}">
                  <a16:creationId xmlns:a16="http://schemas.microsoft.com/office/drawing/2014/main" id="{65726785-5DB2-0876-7A2E-53087CD7A0EF}"/>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dirty="0"/>
            </a:p>
          </p:txBody>
        </p:sp>
      </p:grpSp>
    </p:spTree>
    <p:extLst>
      <p:ext uri="{BB962C8B-B14F-4D97-AF65-F5344CB8AC3E}">
        <p14:creationId xmlns:p14="http://schemas.microsoft.com/office/powerpoint/2010/main" val="37136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
    <p:spTree>
      <p:nvGrpSpPr>
        <p:cNvPr id="1" name=""/>
        <p:cNvGrpSpPr/>
        <p:nvPr/>
      </p:nvGrpSpPr>
      <p:grpSpPr>
        <a:xfrm>
          <a:off x="0" y="0"/>
          <a:ext cx="0" cy="0"/>
          <a:chOff x="0" y="0"/>
          <a:chExt cx="0" cy="0"/>
        </a:xfrm>
      </p:grpSpPr>
      <p:sp>
        <p:nvSpPr>
          <p:cNvPr id="3" name="Espace réservé du numéro de diapositive 10">
            <a:extLst>
              <a:ext uri="{FF2B5EF4-FFF2-40B4-BE49-F238E27FC236}">
                <a16:creationId xmlns:a16="http://schemas.microsoft.com/office/drawing/2014/main" id="{1C5417E7-F72C-117A-1623-07045E6FCB3F}"/>
              </a:ext>
            </a:extLst>
          </p:cNvPr>
          <p:cNvSpPr>
            <a:spLocks noGrp="1"/>
          </p:cNvSpPr>
          <p:nvPr>
            <p:ph type="sldNum" sz="quarter" idx="16"/>
          </p:nvPr>
        </p:nvSpPr>
        <p:spPr>
          <a:xfrm>
            <a:off x="8336226" y="4820495"/>
            <a:ext cx="476250" cy="205743"/>
          </a:xfrm>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sp>
        <p:nvSpPr>
          <p:cNvPr id="4" name="Table Placeholder 3">
            <a:extLst>
              <a:ext uri="{FF2B5EF4-FFF2-40B4-BE49-F238E27FC236}">
                <a16:creationId xmlns:a16="http://schemas.microsoft.com/office/drawing/2014/main" id="{208B798C-ECDA-F9B4-4300-2D770F54D664}"/>
              </a:ext>
            </a:extLst>
          </p:cNvPr>
          <p:cNvSpPr>
            <a:spLocks noGrp="1"/>
          </p:cNvSpPr>
          <p:nvPr>
            <p:ph type="tbl" sz="quarter" idx="23"/>
          </p:nvPr>
        </p:nvSpPr>
        <p:spPr>
          <a:xfrm>
            <a:off x="331038" y="1457047"/>
            <a:ext cx="8478000" cy="3222219"/>
          </a:xfrm>
        </p:spPr>
        <p:txBody>
          <a:bodyPr anchor="ctr"/>
          <a:lstStyle>
            <a:lvl1pPr algn="ctr">
              <a:defRPr/>
            </a:lvl1pPr>
          </a:lstStyle>
          <a:p>
            <a:r>
              <a:rPr lang="fr-FR" dirty="0"/>
              <a:t>Cliquez sur l'icône pour ajouter un tableau</a:t>
            </a:r>
            <a:endParaRPr lang="en-US" dirty="0"/>
          </a:p>
        </p:txBody>
      </p:sp>
      <p:sp>
        <p:nvSpPr>
          <p:cNvPr id="5" name="Espace réservé du texte 5">
            <a:extLst>
              <a:ext uri="{FF2B5EF4-FFF2-40B4-BE49-F238E27FC236}">
                <a16:creationId xmlns:a16="http://schemas.microsoft.com/office/drawing/2014/main" id="{A7BCBA9D-CA34-A2E8-EAFD-7B2BA762A379}"/>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63" algn="l"/>
              </a:tabLst>
              <a:defRPr sz="400"/>
            </a:lvl3pPr>
          </a:lstStyle>
          <a:p>
            <a:pPr lvl="0"/>
            <a:r>
              <a:rPr lang="fr-FR" noProof="0"/>
              <a:t>Cliquez pour modifier les styles du texte du masque</a:t>
            </a:r>
          </a:p>
        </p:txBody>
      </p:sp>
      <p:sp>
        <p:nvSpPr>
          <p:cNvPr id="6" name="Espace réservé du texte 4">
            <a:extLst>
              <a:ext uri="{FF2B5EF4-FFF2-40B4-BE49-F238E27FC236}">
                <a16:creationId xmlns:a16="http://schemas.microsoft.com/office/drawing/2014/main" id="{47D35170-CA7B-F1F2-1752-D2AE609D09D7}"/>
              </a:ext>
            </a:extLst>
          </p:cNvPr>
          <p:cNvSpPr>
            <a:spLocks noGrp="1"/>
          </p:cNvSpPr>
          <p:nvPr>
            <p:ph type="body" sz="quarter" idx="22"/>
          </p:nvPr>
        </p:nvSpPr>
        <p:spPr>
          <a:xfrm>
            <a:off x="333730" y="1183183"/>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7" name="Title 2">
            <a:extLst>
              <a:ext uri="{FF2B5EF4-FFF2-40B4-BE49-F238E27FC236}">
                <a16:creationId xmlns:a16="http://schemas.microsoft.com/office/drawing/2014/main" id="{83564068-E31F-9597-0956-CD33EF26A2E3}"/>
              </a:ext>
            </a:extLst>
          </p:cNvPr>
          <p:cNvSpPr>
            <a:spLocks noGrp="1"/>
          </p:cNvSpPr>
          <p:nvPr>
            <p:ph type="title"/>
          </p:nvPr>
        </p:nvSpPr>
        <p:spPr>
          <a:xfrm>
            <a:off x="331200" y="532800"/>
            <a:ext cx="8485200" cy="561185"/>
          </a:xfrm>
        </p:spPr>
        <p:txBody>
          <a:bodyPr/>
          <a:lstStyle/>
          <a:p>
            <a:r>
              <a:rPr lang="fr-FR"/>
              <a:t>Modifiez le style du titre</a:t>
            </a:r>
            <a:endParaRPr lang="en-US"/>
          </a:p>
        </p:txBody>
      </p:sp>
      <p:sp>
        <p:nvSpPr>
          <p:cNvPr id="10" name="Forme libre : forme 9">
            <a:extLst>
              <a:ext uri="{FF2B5EF4-FFF2-40B4-BE49-F238E27FC236}">
                <a16:creationId xmlns:a16="http://schemas.microsoft.com/office/drawing/2014/main" id="{D8C38C44-F209-3D1E-2C23-71226170C16B}"/>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dirty="0"/>
          </a:p>
        </p:txBody>
      </p:sp>
    </p:spTree>
    <p:extLst>
      <p:ext uri="{BB962C8B-B14F-4D97-AF65-F5344CB8AC3E}">
        <p14:creationId xmlns:p14="http://schemas.microsoft.com/office/powerpoint/2010/main" val="31130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AD50-07D3-8A4D-EDF2-7C21C09DE94A}"/>
              </a:ext>
            </a:extLst>
          </p:cNvPr>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Subtitle 2">
            <a:extLst>
              <a:ext uri="{FF2B5EF4-FFF2-40B4-BE49-F238E27FC236}">
                <a16:creationId xmlns:a16="http://schemas.microsoft.com/office/drawing/2014/main" id="{497B88A0-EFF1-4919-34EA-8F51DB1FB0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D01E625A-B3FE-E850-EA0D-9431F56CF1A3}"/>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5" name="Footer Placeholder 4">
            <a:extLst>
              <a:ext uri="{FF2B5EF4-FFF2-40B4-BE49-F238E27FC236}">
                <a16:creationId xmlns:a16="http://schemas.microsoft.com/office/drawing/2014/main" id="{6C2C5087-C8C7-F97C-6BB1-DAE87CF37974}"/>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E8321219-4483-3D88-043D-AC38B81F8290}"/>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287764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1245-22A6-086A-6A64-583CAE5F059F}"/>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5B5F15B1-3576-3207-C630-800FF17015B8}"/>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EBAD5A34-473A-7329-7100-65ED54776DAD}"/>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5" name="Footer Placeholder 4">
            <a:extLst>
              <a:ext uri="{FF2B5EF4-FFF2-40B4-BE49-F238E27FC236}">
                <a16:creationId xmlns:a16="http://schemas.microsoft.com/office/drawing/2014/main" id="{BA50CA87-01ED-04D3-5AC8-9A757FF621F5}"/>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257FBCE1-41B6-AF98-3273-3697CC9E9BC0}"/>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234369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768C-56BD-F4D1-2A2B-F8CBDEBC39E5}"/>
              </a:ext>
            </a:extLst>
          </p:cNvPr>
          <p:cNvSpPr>
            <a:spLocks noGrp="1"/>
          </p:cNvSpPr>
          <p:nvPr>
            <p:ph type="title"/>
          </p:nvPr>
        </p:nvSpPr>
        <p:spPr>
          <a:xfrm>
            <a:off x="623888" y="1282304"/>
            <a:ext cx="7886700" cy="2139553"/>
          </a:xfrm>
        </p:spPr>
        <p:txBody>
          <a:bodyPr anchor="b"/>
          <a:lstStyle>
            <a:lvl1pPr>
              <a:defRPr sz="45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6E8D702A-4F3A-02B0-5567-7DED2796582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1EBAAF1A-5E4E-5310-D17A-57D4258FA86F}"/>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5" name="Footer Placeholder 4">
            <a:extLst>
              <a:ext uri="{FF2B5EF4-FFF2-40B4-BE49-F238E27FC236}">
                <a16:creationId xmlns:a16="http://schemas.microsoft.com/office/drawing/2014/main" id="{97B81051-6C29-5A10-EB8B-37B423EBDF0F}"/>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720C8297-14C3-3707-D91F-7709D9AB6430}"/>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203519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8F09-3C40-36E3-69D9-A1BCA4D7864B}"/>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E7D7764C-58DF-C5AB-7A64-90DAE6556D20}"/>
              </a:ext>
            </a:extLst>
          </p:cNvPr>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089E4BBB-A412-1B9A-AA0C-753D32829A5A}"/>
              </a:ext>
            </a:extLst>
          </p:cNvPr>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8848B93E-D216-3A26-71A2-4CED804F78E1}"/>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6" name="Footer Placeholder 5">
            <a:extLst>
              <a:ext uri="{FF2B5EF4-FFF2-40B4-BE49-F238E27FC236}">
                <a16:creationId xmlns:a16="http://schemas.microsoft.com/office/drawing/2014/main" id="{1A80CA11-D3ED-BCA7-93AB-9001762389CD}"/>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960B39A-B369-6DD5-5DD3-45FF968F815D}"/>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354741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1A6-3909-C04F-FEE7-68D27B73D971}"/>
              </a:ext>
            </a:extLst>
          </p:cNvPr>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7DAEC870-3E01-0CE0-85BB-4102E1F20E6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p>
        </p:txBody>
      </p:sp>
      <p:sp>
        <p:nvSpPr>
          <p:cNvPr id="4" name="Content Placeholder 3">
            <a:extLst>
              <a:ext uri="{FF2B5EF4-FFF2-40B4-BE49-F238E27FC236}">
                <a16:creationId xmlns:a16="http://schemas.microsoft.com/office/drawing/2014/main" id="{416F6F89-20DA-645C-FE6E-43E99C68B7ED}"/>
              </a:ext>
            </a:extLst>
          </p:cNvPr>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629DF526-D0A7-E6BB-28E1-BEECCCAB715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p>
        </p:txBody>
      </p:sp>
      <p:sp>
        <p:nvSpPr>
          <p:cNvPr id="6" name="Content Placeholder 5">
            <a:extLst>
              <a:ext uri="{FF2B5EF4-FFF2-40B4-BE49-F238E27FC236}">
                <a16:creationId xmlns:a16="http://schemas.microsoft.com/office/drawing/2014/main" id="{2476C74F-AC92-DE60-1D87-3C72670A533D}"/>
              </a:ext>
            </a:extLst>
          </p:cNvPr>
          <p:cNvSpPr>
            <a:spLocks noGrp="1"/>
          </p:cNvSpPr>
          <p:nvPr>
            <p:ph sz="quarter" idx="4"/>
          </p:nvPr>
        </p:nvSpPr>
        <p:spPr>
          <a:xfrm>
            <a:off x="4629150"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E1698D30-CD17-C313-4C2B-818685752DB1}"/>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8" name="Footer Placeholder 7">
            <a:extLst>
              <a:ext uri="{FF2B5EF4-FFF2-40B4-BE49-F238E27FC236}">
                <a16:creationId xmlns:a16="http://schemas.microsoft.com/office/drawing/2014/main" id="{13658DA1-A5ED-F3AD-9D05-D30702C26B6E}"/>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191AB907-2327-A712-CD33-46BB2F1D3078}"/>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394936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F8FF6-2D7C-848A-F01D-65FA59972D2A}"/>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05046C10-CB7A-BEE7-354C-5F807742D5FA}"/>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4" name="Footer Placeholder 3">
            <a:extLst>
              <a:ext uri="{FF2B5EF4-FFF2-40B4-BE49-F238E27FC236}">
                <a16:creationId xmlns:a16="http://schemas.microsoft.com/office/drawing/2014/main" id="{2A1AF099-40C1-E689-CCFA-E68C45841A42}"/>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FB4C2648-B151-4EF3-8F22-C77861FB92DA}"/>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3529552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DA38E-0926-E55C-34B8-BCBC6E9E5DC8}"/>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3" name="Footer Placeholder 2">
            <a:extLst>
              <a:ext uri="{FF2B5EF4-FFF2-40B4-BE49-F238E27FC236}">
                <a16:creationId xmlns:a16="http://schemas.microsoft.com/office/drawing/2014/main" id="{67ACA5FE-4BF9-8C5D-F96F-6F74B0E7B7E1}"/>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7B9140CC-94E2-3129-232A-870EDABCD3D8}"/>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4085228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72D6-7E64-8AE2-54D5-A41C9BDC737A}"/>
              </a:ext>
            </a:extLst>
          </p:cNvPr>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87070F32-F4C1-4C62-13FC-C8BC150E176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47384B69-2212-209A-BA37-9B28F22882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2C322459-D6EB-D32D-534D-EACB8E9C4D3F}"/>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6" name="Footer Placeholder 5">
            <a:extLst>
              <a:ext uri="{FF2B5EF4-FFF2-40B4-BE49-F238E27FC236}">
                <a16:creationId xmlns:a16="http://schemas.microsoft.com/office/drawing/2014/main" id="{CD84A9A2-732F-1069-1659-6E61F8372685}"/>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77B593BA-1E5D-1DD3-9A03-B27186005E8D}"/>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41472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fr-FR" noProof="0" dirty="0"/>
              <a:t>Cliquez sur l'icône pour ajouter un graphique SmartArt</a:t>
            </a:r>
            <a:endParaRPr lang="en-US" noProof="0" dirty="0"/>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fr-FR" noProof="0" dirty="0"/>
              <a:t>Cliquez sur l'icône pour ajouter un graphique SmartArt</a:t>
            </a:r>
            <a:endParaRPr lang="en-US" noProof="0" dirty="0"/>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95" y="333342"/>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dirty="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noProof="0" dirty="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noProof="0" dirty="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3543300" y="4580079"/>
            <a:ext cx="2057400" cy="274637"/>
          </a:xfrm>
        </p:spPr>
        <p:txBody>
          <a:bodyPr/>
          <a:lstStyle/>
          <a:p>
            <a:r>
              <a:rPr lang="en-US" noProof="0" dirty="0"/>
              <a:t>XX . XX . XXXX</a:t>
            </a:r>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3" y="1444725"/>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Tree>
    <p:extLst>
      <p:ext uri="{BB962C8B-B14F-4D97-AF65-F5344CB8AC3E}">
        <p14:creationId xmlns:p14="http://schemas.microsoft.com/office/powerpoint/2010/main" val="11743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0486-E873-4FFB-9AB9-50AFEC5F8CA6}"/>
              </a:ext>
            </a:extLst>
          </p:cNvPr>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FC0450E1-863D-E8BD-4460-D7BE20FAF38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Text Placeholder 3">
            <a:extLst>
              <a:ext uri="{FF2B5EF4-FFF2-40B4-BE49-F238E27FC236}">
                <a16:creationId xmlns:a16="http://schemas.microsoft.com/office/drawing/2014/main" id="{CA85D426-4F25-7C62-222A-2119B47B313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8F7F5713-17AB-F981-F367-352A03295611}"/>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6" name="Footer Placeholder 5">
            <a:extLst>
              <a:ext uri="{FF2B5EF4-FFF2-40B4-BE49-F238E27FC236}">
                <a16:creationId xmlns:a16="http://schemas.microsoft.com/office/drawing/2014/main" id="{33FB3C08-9535-2F41-EC00-3F4438F63122}"/>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0D6DF52-A87A-67AC-4BDB-B1218C709D35}"/>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789930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8334-8D55-8357-F775-9E9410634E86}"/>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C5400631-E820-5703-2A23-F294CFBC115C}"/>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502EF23C-957F-07FA-CD2B-7CA223FC9CF9}"/>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5" name="Footer Placeholder 4">
            <a:extLst>
              <a:ext uri="{FF2B5EF4-FFF2-40B4-BE49-F238E27FC236}">
                <a16:creationId xmlns:a16="http://schemas.microsoft.com/office/drawing/2014/main" id="{442E1D95-4AAE-50EC-9A5C-27D741D73B9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9A6D1E4E-175D-E823-EEF5-019BE5C6218E}"/>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3197492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35C06-4B63-62FB-ED65-886427FD9B7E}"/>
              </a:ext>
            </a:extLst>
          </p:cNvPr>
          <p:cNvSpPr>
            <a:spLocks noGrp="1"/>
          </p:cNvSpPr>
          <p:nvPr>
            <p:ph type="title" orient="vert"/>
          </p:nvPr>
        </p:nvSpPr>
        <p:spPr>
          <a:xfrm>
            <a:off x="6543675" y="273844"/>
            <a:ext cx="1971675" cy="4358879"/>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89FC9CE1-7C1C-C96E-EDF4-F86B80294205}"/>
              </a:ext>
            </a:extLst>
          </p:cNvPr>
          <p:cNvSpPr>
            <a:spLocks noGrp="1"/>
          </p:cNvSpPr>
          <p:nvPr>
            <p:ph type="body" orient="vert" idx="1"/>
          </p:nvPr>
        </p:nvSpPr>
        <p:spPr>
          <a:xfrm>
            <a:off x="628650" y="273844"/>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46562E55-2485-C3E5-A51D-55E72563D670}"/>
              </a:ext>
            </a:extLst>
          </p:cNvPr>
          <p:cNvSpPr>
            <a:spLocks noGrp="1"/>
          </p:cNvSpPr>
          <p:nvPr>
            <p:ph type="dt" sz="half" idx="10"/>
          </p:nvPr>
        </p:nvSpPr>
        <p:spPr/>
        <p:txBody>
          <a:bodyPr/>
          <a:lstStyle/>
          <a:p>
            <a:fld id="{CBB83871-E9D8-4074-BCD0-549F82B61B45}" type="datetimeFigureOut">
              <a:rPr lang="zh-CN" altLang="en-US" smtClean="0"/>
              <a:t>2025/3/31</a:t>
            </a:fld>
            <a:endParaRPr lang="zh-CN" altLang="en-US"/>
          </a:p>
        </p:txBody>
      </p:sp>
      <p:sp>
        <p:nvSpPr>
          <p:cNvPr id="5" name="Footer Placeholder 4">
            <a:extLst>
              <a:ext uri="{FF2B5EF4-FFF2-40B4-BE49-F238E27FC236}">
                <a16:creationId xmlns:a16="http://schemas.microsoft.com/office/drawing/2014/main" id="{646BBF8C-5AAD-D136-ED8C-A0A3AC2671B2}"/>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1B350BB-86C7-3CEE-31F4-D4E9B2538682}"/>
              </a:ext>
            </a:extLst>
          </p:cNvPr>
          <p:cNvSpPr>
            <a:spLocks noGrp="1"/>
          </p:cNvSpPr>
          <p:nvPr>
            <p:ph type="sldNum" sz="quarter" idx="12"/>
          </p:nvPr>
        </p:nvSpPr>
        <p:spPr/>
        <p:txBody>
          <a:body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1275185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p:nvGrpSpPr>
        <p:grpSpPr>
          <a:xfrm>
            <a:off x="3316409" y="1153893"/>
            <a:ext cx="2670837" cy="6876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18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18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1800"/>
            </a:p>
          </p:txBody>
        </p:sp>
      </p:grpSp>
      <p:pic>
        <p:nvPicPr>
          <p:cNvPr id="6" name="Image 5">
            <a:extLst>
              <a:ext uri="{FF2B5EF4-FFF2-40B4-BE49-F238E27FC236}">
                <a16:creationId xmlns:a16="http://schemas.microsoft.com/office/drawing/2014/main" id="{2FE1BD38-CEE0-41C9-9679-409B4EB488D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3386" t="39681" r="11410" b="32962"/>
          <a:stretch/>
        </p:blipFill>
        <p:spPr>
          <a:xfrm>
            <a:off x="3162300" y="3111500"/>
            <a:ext cx="2895600" cy="876603"/>
          </a:xfrm>
          <a:prstGeom prst="rect">
            <a:avLst/>
          </a:prstGeom>
        </p:spPr>
      </p:pic>
    </p:spTree>
    <p:extLst>
      <p:ext uri="{BB962C8B-B14F-4D97-AF65-F5344CB8AC3E}">
        <p14:creationId xmlns:p14="http://schemas.microsoft.com/office/powerpoint/2010/main" val="216353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p:nvGrpSpPr>
        <p:grpSpPr>
          <a:xfrm>
            <a:off x="3236582" y="1146636"/>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18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18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1800"/>
            </a:p>
          </p:txBody>
        </p:sp>
      </p:grpSp>
    </p:spTree>
    <p:extLst>
      <p:ext uri="{BB962C8B-B14F-4D97-AF65-F5344CB8AC3E}">
        <p14:creationId xmlns:p14="http://schemas.microsoft.com/office/powerpoint/2010/main" val="106391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9"/>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2"/>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p:nvGrpSpPr>
        <p:grpSpPr>
          <a:xfrm>
            <a:off x="3348001" y="333343"/>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18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18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18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3543268" y="4734721"/>
            <a:ext cx="2057400" cy="274637"/>
          </a:xfrm>
        </p:spPr>
        <p:txBody>
          <a:bodyPr/>
          <a:lstStyle/>
          <a:p>
            <a:fld id="{D8EF29A0-E100-A544-B380-E5B671F14FCF}" type="datetimeFigureOut">
              <a:rPr lang="en-US" smtClean="0"/>
              <a:t>3/31/2025</a:t>
            </a:fld>
            <a:endParaRPr lang="en-US"/>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4" y="1444726"/>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4" y="2818618"/>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4" y="3384937"/>
            <a:ext cx="6922834" cy="231290"/>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261549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9"/>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2"/>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p:nvGrpSpPr>
        <p:grpSpPr>
          <a:xfrm>
            <a:off x="259573" y="4734721"/>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18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18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18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3543268" y="4734721"/>
            <a:ext cx="2057400" cy="274637"/>
          </a:xfrm>
        </p:spPr>
        <p:txBody>
          <a:bodyPr/>
          <a:lstStyle/>
          <a:p>
            <a:fld id="{D8EF29A0-E100-A544-B380-E5B671F14FCF}" type="datetimeFigureOut">
              <a:rPr lang="en-US" smtClean="0"/>
              <a:t>3/31/2025</a:t>
            </a:fld>
            <a:endParaRPr lang="en-US"/>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4" y="1444726"/>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4" y="2818618"/>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4" y="3384937"/>
            <a:ext cx="6922834" cy="231290"/>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241058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p:nvGrpSpPr>
        <p:grpSpPr>
          <a:xfrm>
            <a:off x="3384001" y="333343"/>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18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18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18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fld id="{D8EF29A0-E100-A544-B380-E5B671F14FCF}" type="datetimeFigureOut">
              <a:rPr lang="en-US" smtClean="0"/>
              <a:t>3/31/2025</a:t>
            </a:fld>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4514348" y="3749929"/>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4514348" y="1161012"/>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110584" y="1444726"/>
            <a:ext cx="6922834" cy="1243611"/>
          </a:xfrm>
        </p:spPr>
        <p:txBody>
          <a:bodyPr anchor="b">
            <a:noAutofit/>
          </a:bodyPr>
          <a:lstStyle>
            <a:lvl1pPr algn="ctr">
              <a:lnSpc>
                <a:spcPct val="96000"/>
              </a:lnSpc>
              <a:spcAft>
                <a:spcPts val="1000"/>
              </a:spcAft>
              <a:defRPr lang="fr-FR" sz="4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110584" y="2818618"/>
            <a:ext cx="6922834" cy="403469"/>
          </a:xfrm>
        </p:spPr>
        <p:txBody>
          <a:bodyPr anchor="ctr">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42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110584" y="3384937"/>
            <a:ext cx="6922834" cy="231290"/>
          </a:xfrm>
        </p:spPr>
        <p:txBody>
          <a:bodyPr anchor="t">
            <a:noAutofit/>
          </a:bodyPr>
          <a:lstStyle>
            <a:lvl1pPr algn="ctr">
              <a:lnSpc>
                <a:spcPct val="96000"/>
              </a:lnSpc>
              <a:spcAft>
                <a:spcPts val="1000"/>
              </a:spcAft>
              <a:defRPr lang="en-US" sz="12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148476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80"/>
            <a:ext cx="2057400" cy="274637"/>
          </a:xfrm>
        </p:spPr>
        <p:txBody>
          <a:bodyPr/>
          <a:lstStyle/>
          <a:p>
            <a:fld id="{D8EF29A0-E100-A544-B380-E5B671F14FCF}" type="datetimeFigureOut">
              <a:rPr lang="en-US" smtClean="0"/>
              <a:t>3/31/2025</a:t>
            </a:fld>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p:nvGrpSpPr>
        <p:grpSpPr>
          <a:xfrm>
            <a:off x="5724001" y="387186"/>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18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18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18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6892560" y="1322815"/>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6892560" y="38773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5087573" y="1444726"/>
            <a:ext cx="3712306" cy="1243611"/>
          </a:xfrm>
        </p:spPr>
        <p:txBody>
          <a:bodyPr anchor="b">
            <a:noAutofit/>
          </a:bodyPr>
          <a:lstStyle>
            <a:lvl1pPr algn="ctr">
              <a:lnSpc>
                <a:spcPct val="96000"/>
              </a:lnSpc>
              <a:spcAft>
                <a:spcPts val="1000"/>
              </a:spcAft>
              <a:defRPr lang="fr-FR" sz="3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5087573" y="2818618"/>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5087573" y="3240374"/>
            <a:ext cx="3712306" cy="577995"/>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91063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80"/>
            <a:ext cx="2057400" cy="274637"/>
          </a:xfrm>
        </p:spPr>
        <p:txBody>
          <a:bodyPr/>
          <a:lstStyle>
            <a:lvl1pPr>
              <a:defRPr>
                <a:solidFill>
                  <a:schemeClr val="bg2"/>
                </a:solidFill>
              </a:defRPr>
            </a:lvl1pPr>
          </a:lstStyle>
          <a:p>
            <a:fld id="{D8EF29A0-E100-A544-B380-E5B671F14FCF}" type="datetimeFigureOut">
              <a:rPr lang="en-US" smtClean="0"/>
              <a:t>3/31/2025</a:t>
            </a:fld>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p:nvGrpSpPr>
        <p:grpSpPr>
          <a:xfrm>
            <a:off x="6479847" y="396001"/>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18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18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18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6892560" y="1322815"/>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6892560" y="38773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hasCustomPrompt="1"/>
          </p:nvPr>
        </p:nvSpPr>
        <p:spPr>
          <a:xfrm>
            <a:off x="5087573" y="1444726"/>
            <a:ext cx="3712306" cy="1243611"/>
          </a:xfrm>
        </p:spPr>
        <p:txBody>
          <a:bodyPr anchor="b">
            <a:noAutofit/>
          </a:bodyPr>
          <a:lstStyle>
            <a:lvl1pPr algn="ctr">
              <a:lnSpc>
                <a:spcPct val="96000"/>
              </a:lnSpc>
              <a:spcAft>
                <a:spcPts val="1000"/>
              </a:spcAft>
              <a:defRPr lang="fr-FR" sz="3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Title1</a:t>
            </a:r>
          </a:p>
          <a:p>
            <a:pPr lvl="0"/>
            <a:endParaRPr lang="fr-F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hasCustomPrompt="1"/>
          </p:nvPr>
        </p:nvSpPr>
        <p:spPr>
          <a:xfrm>
            <a:off x="5087573" y="2818618"/>
            <a:ext cx="3712306" cy="403469"/>
          </a:xfrm>
        </p:spPr>
        <p:txBody>
          <a:bodyPr anchor="t">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0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Title2</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hasCustomPrompt="1"/>
          </p:nvPr>
        </p:nvSpPr>
        <p:spPr>
          <a:xfrm>
            <a:off x="5087573" y="3295850"/>
            <a:ext cx="3712306" cy="577995"/>
          </a:xfrm>
        </p:spPr>
        <p:txBody>
          <a:bodyPr anchor="t">
            <a:noAutofit/>
          </a:bodyPr>
          <a:lstStyle>
            <a:lvl1pPr algn="ctr">
              <a:lnSpc>
                <a:spcPct val="96000"/>
              </a:lnSpc>
              <a:spcAft>
                <a:spcPts val="1000"/>
              </a:spcAft>
              <a:defRPr lang="en-US" sz="12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err="1"/>
              <a:t>Title</a:t>
            </a:r>
            <a:r>
              <a:rPr lang="fr-FR"/>
              <a:t> 3</a:t>
            </a:r>
          </a:p>
        </p:txBody>
      </p:sp>
    </p:spTree>
    <p:extLst>
      <p:ext uri="{BB962C8B-B14F-4D97-AF65-F5344CB8AC3E}">
        <p14:creationId xmlns:p14="http://schemas.microsoft.com/office/powerpoint/2010/main" val="230364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95" y="333342"/>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dirty="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dirty="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dirty="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r>
              <a:rPr lang="en-US" dirty="0"/>
              <a:t>XX . XX . XXXX</a:t>
            </a:r>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4514347"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dirty="0"/>
              <a:t>Cliquez sur l'icône pour ajouter un graphique SmartArt</a:t>
            </a:r>
            <a:endParaRPr lang="en-US" noProof="0" dirty="0"/>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4514347"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dirty="0"/>
              <a:t>Cliquez sur l'icône pour ajouter un graphique SmartArt</a:t>
            </a:r>
            <a:endParaRPr lang="en-US" noProof="0" dirty="0"/>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110583" y="1444725"/>
            <a:ext cx="6922834" cy="1243611"/>
          </a:xfrm>
        </p:spPr>
        <p:txBody>
          <a:bodyPr anchor="b">
            <a:noAutofit/>
          </a:bodyPr>
          <a:lstStyle>
            <a:lvl1pPr algn="ctr">
              <a:lnSpc>
                <a:spcPct val="96000"/>
              </a:lnSpc>
              <a:spcAft>
                <a:spcPts val="1000"/>
              </a:spcAft>
              <a:defRPr lang="fr-FR" sz="4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2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Tree>
    <p:extLst>
      <p:ext uri="{BB962C8B-B14F-4D97-AF65-F5344CB8AC3E}">
        <p14:creationId xmlns:p14="http://schemas.microsoft.com/office/powerpoint/2010/main" val="10835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800"/>
            <a:ext cx="4756746" cy="4132943"/>
          </a:xfrm>
        </p:spPr>
        <p:txBody>
          <a:bodyPr>
            <a:noAutofit/>
          </a:bodyPr>
          <a:lstStyle>
            <a:lvl1pPr>
              <a:defRPr>
                <a:noFill/>
              </a:defRPr>
            </a:lvl1pPr>
          </a:lstStyle>
          <a:p>
            <a:r>
              <a:rPr lang="en-US"/>
              <a:t>Click icon to add picture</a:t>
            </a:r>
            <a:endParaRPr lang="fr-FR"/>
          </a:p>
        </p:txBody>
      </p:sp>
      <p:cxnSp>
        <p:nvCxnSpPr>
          <p:cNvPr id="14" name="Connecteur droit 13">
            <a:extLst>
              <a:ext uri="{FF2B5EF4-FFF2-40B4-BE49-F238E27FC236}">
                <a16:creationId xmlns:a16="http://schemas.microsoft.com/office/drawing/2014/main" id="{C27273C0-D926-4FC2-8437-9B297AC1E951}"/>
              </a:ext>
            </a:extLst>
          </p:cNvPr>
          <p:cNvCxnSpPr>
            <a:cxnSpLocks/>
          </p:cNvCxnSpPr>
          <p:nvPr/>
        </p:nvCxnSpPr>
        <p:spPr>
          <a:xfrm>
            <a:off x="802547"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776290" y="1571330"/>
            <a:ext cx="52514" cy="5213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en-US"/>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2E647DC0-E437-DC44-9A26-9EC3E7F86D30}" type="slidenum">
              <a:rPr lang="en-US" smtClean="0"/>
              <a:t>‹#›</a:t>
            </a:fld>
            <a:endParaRPr lang="en-US"/>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331523" y="2065255"/>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331523" y="265599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331523" y="325113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33152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001587"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000699" y="146849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1001587"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1000699"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1001587"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1000699" y="265599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1001587"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1000699" y="3249747"/>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1001587"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1000699" y="384926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331201" y="532801"/>
            <a:ext cx="3548792" cy="561185"/>
          </a:xfrm>
        </p:spPr>
        <p:txBody>
          <a:bodyPr/>
          <a:lstStyle/>
          <a:p>
            <a:r>
              <a:rPr lang="en-US"/>
              <a:t>Click to edit Master title style</a:t>
            </a:r>
          </a:p>
        </p:txBody>
      </p:sp>
    </p:spTree>
    <p:extLst>
      <p:ext uri="{BB962C8B-B14F-4D97-AF65-F5344CB8AC3E}">
        <p14:creationId xmlns:p14="http://schemas.microsoft.com/office/powerpoint/2010/main" val="110071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of Contents Large">
    <p:bg>
      <p:bgPr>
        <a:solidFill>
          <a:srgbClr val="F5F3F8"/>
        </a:solidFill>
        <a:effectLst/>
      </p:bgPr>
    </p:bg>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en-US"/>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2E647DC0-E437-DC44-9A26-9EC3E7F86D30}" type="slidenum">
              <a:rPr lang="en-US" smtClean="0"/>
              <a:t>‹#›</a:t>
            </a:fld>
            <a:endParaRPr lang="en-US"/>
          </a:p>
        </p:txBody>
      </p:sp>
      <p:cxnSp>
        <p:nvCxnSpPr>
          <p:cNvPr id="32" name="Connecteur droit 13">
            <a:extLst>
              <a:ext uri="{FF2B5EF4-FFF2-40B4-BE49-F238E27FC236}">
                <a16:creationId xmlns:a16="http://schemas.microsoft.com/office/drawing/2014/main" id="{7BC19BBF-83CB-4541-9E5A-ACB3379B1867}"/>
              </a:ext>
            </a:extLst>
          </p:cNvPr>
          <p:cNvCxnSpPr>
            <a:cxnSpLocks/>
          </p:cNvCxnSpPr>
          <p:nvPr/>
        </p:nvCxnSpPr>
        <p:spPr>
          <a:xfrm>
            <a:off x="1327882"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0" name="Connecteur droit 13">
            <a:extLst>
              <a:ext uri="{FF2B5EF4-FFF2-40B4-BE49-F238E27FC236}">
                <a16:creationId xmlns:a16="http://schemas.microsoft.com/office/drawing/2014/main" id="{85FA77DC-6A39-4C5E-A7D7-DB530C4F2170}"/>
              </a:ext>
            </a:extLst>
          </p:cNvPr>
          <p:cNvCxnSpPr>
            <a:cxnSpLocks/>
          </p:cNvCxnSpPr>
          <p:nvPr/>
        </p:nvCxnSpPr>
        <p:spPr>
          <a:xfrm>
            <a:off x="5442469"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6" name="Espace réservé du graphique SmartArt 11">
            <a:extLst>
              <a:ext uri="{FF2B5EF4-FFF2-40B4-BE49-F238E27FC236}">
                <a16:creationId xmlns:a16="http://schemas.microsoft.com/office/drawing/2014/main" id="{23BA7E43-84CF-486A-BB7B-AD1F2F009C79}"/>
              </a:ext>
            </a:extLst>
          </p:cNvPr>
          <p:cNvSpPr>
            <a:spLocks noGrp="1" noChangeAspect="1"/>
          </p:cNvSpPr>
          <p:nvPr>
            <p:ph type="dgm" sz="quarter" idx="14"/>
          </p:nvPr>
        </p:nvSpPr>
        <p:spPr>
          <a:xfrm>
            <a:off x="1302070" y="1571330"/>
            <a:ext cx="52514" cy="5213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857303" y="147011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857303" y="2065255"/>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857303" y="265599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857303" y="325113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85730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7" name="Espace réservé du texte 17">
            <a:extLst>
              <a:ext uri="{FF2B5EF4-FFF2-40B4-BE49-F238E27FC236}">
                <a16:creationId xmlns:a16="http://schemas.microsoft.com/office/drawing/2014/main" id="{BC549DD2-19EC-48CD-B888-45BB704C4174}"/>
              </a:ext>
            </a:extLst>
          </p:cNvPr>
          <p:cNvSpPr>
            <a:spLocks noGrp="1"/>
          </p:cNvSpPr>
          <p:nvPr>
            <p:ph type="body" sz="quarter" idx="55" hasCustomPrompt="1"/>
          </p:nvPr>
        </p:nvSpPr>
        <p:spPr>
          <a:xfrm>
            <a:off x="4971445" y="147011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9" name="Espace réservé du texte 17">
            <a:extLst>
              <a:ext uri="{FF2B5EF4-FFF2-40B4-BE49-F238E27FC236}">
                <a16:creationId xmlns:a16="http://schemas.microsoft.com/office/drawing/2014/main" id="{3F60EFF9-C152-4B38-A6F0-B6187C82AB3A}"/>
              </a:ext>
            </a:extLst>
          </p:cNvPr>
          <p:cNvSpPr>
            <a:spLocks noGrp="1"/>
          </p:cNvSpPr>
          <p:nvPr>
            <p:ph type="body" sz="quarter" idx="57" hasCustomPrompt="1"/>
          </p:nvPr>
        </p:nvSpPr>
        <p:spPr>
          <a:xfrm>
            <a:off x="4971445" y="2065255"/>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1" name="Espace réservé du texte 17">
            <a:extLst>
              <a:ext uri="{FF2B5EF4-FFF2-40B4-BE49-F238E27FC236}">
                <a16:creationId xmlns:a16="http://schemas.microsoft.com/office/drawing/2014/main" id="{79245E80-9388-4650-8049-250CA8CADB14}"/>
              </a:ext>
            </a:extLst>
          </p:cNvPr>
          <p:cNvSpPr>
            <a:spLocks noGrp="1"/>
          </p:cNvSpPr>
          <p:nvPr>
            <p:ph type="body" sz="quarter" idx="59" hasCustomPrompt="1"/>
          </p:nvPr>
        </p:nvSpPr>
        <p:spPr>
          <a:xfrm>
            <a:off x="4971445" y="265599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3" name="Espace réservé du texte 17">
            <a:extLst>
              <a:ext uri="{FF2B5EF4-FFF2-40B4-BE49-F238E27FC236}">
                <a16:creationId xmlns:a16="http://schemas.microsoft.com/office/drawing/2014/main" id="{38029C0C-186F-4AA6-979B-ED3F5FBAE0CE}"/>
              </a:ext>
            </a:extLst>
          </p:cNvPr>
          <p:cNvSpPr>
            <a:spLocks noGrp="1"/>
          </p:cNvSpPr>
          <p:nvPr>
            <p:ph type="body" sz="quarter" idx="61" hasCustomPrompt="1"/>
          </p:nvPr>
        </p:nvSpPr>
        <p:spPr>
          <a:xfrm>
            <a:off x="4971445" y="325113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5" name="Espace réservé du texte 17">
            <a:extLst>
              <a:ext uri="{FF2B5EF4-FFF2-40B4-BE49-F238E27FC236}">
                <a16:creationId xmlns:a16="http://schemas.microsoft.com/office/drawing/2014/main" id="{59A7AD2F-F568-4503-8FF8-3611A660ED34}"/>
              </a:ext>
            </a:extLst>
          </p:cNvPr>
          <p:cNvSpPr>
            <a:spLocks noGrp="1"/>
          </p:cNvSpPr>
          <p:nvPr>
            <p:ph type="body" sz="quarter" idx="63" hasCustomPrompt="1"/>
          </p:nvPr>
        </p:nvSpPr>
        <p:spPr>
          <a:xfrm>
            <a:off x="4971445"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1526478"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1525590" y="146849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1526478"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1525590"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1526478"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1525590" y="265599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1526478"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1525590" y="3249747"/>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1526478"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1525590" y="384926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1" name="Espace réservé du texte 17">
            <a:extLst>
              <a:ext uri="{FF2B5EF4-FFF2-40B4-BE49-F238E27FC236}">
                <a16:creationId xmlns:a16="http://schemas.microsoft.com/office/drawing/2014/main" id="{5599C94B-1830-4681-A21C-C4AE3554868C}"/>
              </a:ext>
            </a:extLst>
          </p:cNvPr>
          <p:cNvSpPr>
            <a:spLocks noGrp="1"/>
          </p:cNvSpPr>
          <p:nvPr>
            <p:ph type="body" sz="quarter" idx="93"/>
          </p:nvPr>
        </p:nvSpPr>
        <p:spPr>
          <a:xfrm>
            <a:off x="5641063"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2" name="Espace réservé du texte 17">
            <a:extLst>
              <a:ext uri="{FF2B5EF4-FFF2-40B4-BE49-F238E27FC236}">
                <a16:creationId xmlns:a16="http://schemas.microsoft.com/office/drawing/2014/main" id="{81F4A82C-0719-446F-8204-BD600D39DFA6}"/>
              </a:ext>
            </a:extLst>
          </p:cNvPr>
          <p:cNvSpPr>
            <a:spLocks noGrp="1"/>
          </p:cNvSpPr>
          <p:nvPr>
            <p:ph type="body" sz="quarter" idx="94"/>
          </p:nvPr>
        </p:nvSpPr>
        <p:spPr>
          <a:xfrm>
            <a:off x="5640175" y="146849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3" name="Espace réservé du texte 17">
            <a:extLst>
              <a:ext uri="{FF2B5EF4-FFF2-40B4-BE49-F238E27FC236}">
                <a16:creationId xmlns:a16="http://schemas.microsoft.com/office/drawing/2014/main" id="{EF8088A7-1D02-466E-84F0-04D764E0DC4A}"/>
              </a:ext>
            </a:extLst>
          </p:cNvPr>
          <p:cNvSpPr>
            <a:spLocks noGrp="1"/>
          </p:cNvSpPr>
          <p:nvPr>
            <p:ph type="body" sz="quarter" idx="95"/>
          </p:nvPr>
        </p:nvSpPr>
        <p:spPr>
          <a:xfrm>
            <a:off x="5641063"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4" name="Espace réservé du texte 17">
            <a:extLst>
              <a:ext uri="{FF2B5EF4-FFF2-40B4-BE49-F238E27FC236}">
                <a16:creationId xmlns:a16="http://schemas.microsoft.com/office/drawing/2014/main" id="{134577A3-254A-436C-A36C-9D09814B41BB}"/>
              </a:ext>
            </a:extLst>
          </p:cNvPr>
          <p:cNvSpPr>
            <a:spLocks noGrp="1"/>
          </p:cNvSpPr>
          <p:nvPr>
            <p:ph type="body" sz="quarter" idx="96"/>
          </p:nvPr>
        </p:nvSpPr>
        <p:spPr>
          <a:xfrm>
            <a:off x="5640175"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5" name="Espace réservé du texte 17">
            <a:extLst>
              <a:ext uri="{FF2B5EF4-FFF2-40B4-BE49-F238E27FC236}">
                <a16:creationId xmlns:a16="http://schemas.microsoft.com/office/drawing/2014/main" id="{694AA9F3-9F80-43B9-A7BA-A659EBF77CF5}"/>
              </a:ext>
            </a:extLst>
          </p:cNvPr>
          <p:cNvSpPr>
            <a:spLocks noGrp="1"/>
          </p:cNvSpPr>
          <p:nvPr>
            <p:ph type="body" sz="quarter" idx="97"/>
          </p:nvPr>
        </p:nvSpPr>
        <p:spPr>
          <a:xfrm>
            <a:off x="5641063"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6" name="Espace réservé du texte 17">
            <a:extLst>
              <a:ext uri="{FF2B5EF4-FFF2-40B4-BE49-F238E27FC236}">
                <a16:creationId xmlns:a16="http://schemas.microsoft.com/office/drawing/2014/main" id="{3123C134-847A-48A6-8622-283EBB3AFAB9}"/>
              </a:ext>
            </a:extLst>
          </p:cNvPr>
          <p:cNvSpPr>
            <a:spLocks noGrp="1"/>
          </p:cNvSpPr>
          <p:nvPr>
            <p:ph type="body" sz="quarter" idx="98"/>
          </p:nvPr>
        </p:nvSpPr>
        <p:spPr>
          <a:xfrm>
            <a:off x="5640175" y="265599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7" name="Espace réservé du texte 17">
            <a:extLst>
              <a:ext uri="{FF2B5EF4-FFF2-40B4-BE49-F238E27FC236}">
                <a16:creationId xmlns:a16="http://schemas.microsoft.com/office/drawing/2014/main" id="{EF32F629-964F-4E14-B1A1-6D678560527F}"/>
              </a:ext>
            </a:extLst>
          </p:cNvPr>
          <p:cNvSpPr>
            <a:spLocks noGrp="1"/>
          </p:cNvSpPr>
          <p:nvPr>
            <p:ph type="body" sz="quarter" idx="99"/>
          </p:nvPr>
        </p:nvSpPr>
        <p:spPr>
          <a:xfrm>
            <a:off x="5641063"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8" name="Espace réservé du texte 17">
            <a:extLst>
              <a:ext uri="{FF2B5EF4-FFF2-40B4-BE49-F238E27FC236}">
                <a16:creationId xmlns:a16="http://schemas.microsoft.com/office/drawing/2014/main" id="{A0F44CD8-F3DD-47F9-9C0A-6B207499E86A}"/>
              </a:ext>
            </a:extLst>
          </p:cNvPr>
          <p:cNvSpPr>
            <a:spLocks noGrp="1"/>
          </p:cNvSpPr>
          <p:nvPr>
            <p:ph type="body" sz="quarter" idx="100"/>
          </p:nvPr>
        </p:nvSpPr>
        <p:spPr>
          <a:xfrm>
            <a:off x="5640175" y="3249747"/>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9" name="Espace réservé du texte 17">
            <a:extLst>
              <a:ext uri="{FF2B5EF4-FFF2-40B4-BE49-F238E27FC236}">
                <a16:creationId xmlns:a16="http://schemas.microsoft.com/office/drawing/2014/main" id="{816D3008-850F-471B-9C7E-0D97399B5925}"/>
              </a:ext>
            </a:extLst>
          </p:cNvPr>
          <p:cNvSpPr>
            <a:spLocks noGrp="1"/>
          </p:cNvSpPr>
          <p:nvPr>
            <p:ph type="body" sz="quarter" idx="101"/>
          </p:nvPr>
        </p:nvSpPr>
        <p:spPr>
          <a:xfrm>
            <a:off x="5641063"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00" name="Espace réservé du texte 17">
            <a:extLst>
              <a:ext uri="{FF2B5EF4-FFF2-40B4-BE49-F238E27FC236}">
                <a16:creationId xmlns:a16="http://schemas.microsoft.com/office/drawing/2014/main" id="{D3020D71-C5F3-42BA-8874-B40E24DB7F68}"/>
              </a:ext>
            </a:extLst>
          </p:cNvPr>
          <p:cNvSpPr>
            <a:spLocks noGrp="1"/>
          </p:cNvSpPr>
          <p:nvPr>
            <p:ph type="body" sz="quarter" idx="102"/>
          </p:nvPr>
        </p:nvSpPr>
        <p:spPr>
          <a:xfrm>
            <a:off x="5640175" y="384926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1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3" y="3119438"/>
            <a:ext cx="953453" cy="942975"/>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1" y="2265748"/>
            <a:ext cx="838579" cy="332399"/>
          </a:xfrm>
        </p:spPr>
        <p:txBody>
          <a:bodyPr vert="horz" lIns="0" tIns="0" rIns="0" bIns="0" rtlCol="0">
            <a:noAutofit/>
          </a:bodyPr>
          <a:lstStyle>
            <a:lvl1pPr>
              <a:defRPr lang="en-US" sz="24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009318" y="2265748"/>
            <a:ext cx="4888011" cy="3323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9"/>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9"/>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20984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3" y="3119438"/>
            <a:ext cx="953453" cy="942975"/>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1" y="2265748"/>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009318" y="2265748"/>
            <a:ext cx="4888011" cy="3323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9"/>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9"/>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29548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6912232"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6912232"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1748CB09-B51F-4AC1-A908-AF052BFFAB5C}"/>
              </a:ext>
            </a:extLst>
          </p:cNvPr>
          <p:cNvSpPr>
            <a:spLocks noGrp="1"/>
          </p:cNvSpPr>
          <p:nvPr>
            <p:ph type="ftr" sz="quarter" idx="24"/>
          </p:nvPr>
        </p:nvSpPr>
        <p:spPr/>
        <p:txBody>
          <a:bodyPr/>
          <a:lstStyle>
            <a:lvl1pPr>
              <a:defRPr>
                <a:solidFill>
                  <a:schemeClr val="accent1"/>
                </a:solidFill>
              </a:defRPr>
            </a:lvl1pPr>
          </a:lstStyle>
          <a:p>
            <a:endParaRPr lang="en-US"/>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p>
            <a:fld id="{2E647DC0-E437-DC44-9A26-9EC3E7F86D30}" type="slidenum">
              <a:rPr lang="en-US" smtClean="0"/>
              <a:t>‹#›</a:t>
            </a:fld>
            <a:endParaRPr lang="en-US"/>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5404952" y="1875663"/>
            <a:ext cx="3077548" cy="730378"/>
          </a:xfrm>
        </p:spPr>
        <p:txBody>
          <a:bodyPr anchor="b">
            <a:noAutofit/>
          </a:bodyPr>
          <a:lstStyle>
            <a:lvl1pPr algn="ctr">
              <a:lnSpc>
                <a:spcPct val="96000"/>
              </a:lnSpc>
              <a:spcAft>
                <a:spcPts val="1000"/>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5404952" y="2617812"/>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5404952" y="3085124"/>
            <a:ext cx="3077548" cy="248433"/>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marL="278543"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65779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re et contenu">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331525" y="1457850"/>
            <a:ext cx="8478000"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333730" y="1183184"/>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687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with Image (Small)">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39F8F8F8-B2E7-4739-8BFF-FA42634CE5EB}"/>
              </a:ext>
            </a:extLst>
          </p:cNvPr>
          <p:cNvSpPr>
            <a:spLocks noGrp="1"/>
          </p:cNvSpPr>
          <p:nvPr>
            <p:ph type="body" sz="quarter" idx="18"/>
          </p:nvPr>
        </p:nvSpPr>
        <p:spPr>
          <a:xfrm>
            <a:off x="333730" y="318887"/>
            <a:ext cx="57384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333730" y="1183184"/>
            <a:ext cx="573587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331525" y="1457850"/>
            <a:ext cx="5735870"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331201" y="532801"/>
            <a:ext cx="5735870" cy="561185"/>
          </a:xfrm>
        </p:spPr>
        <p:txBody>
          <a:bodyPr/>
          <a:lstStyle/>
          <a:p>
            <a:r>
              <a:rPr lang="en-US"/>
              <a:t>Click to edit Master title style</a:t>
            </a:r>
          </a:p>
        </p:txBody>
      </p:sp>
    </p:spTree>
    <p:extLst>
      <p:ext uri="{BB962C8B-B14F-4D97-AF65-F5344CB8AC3E}">
        <p14:creationId xmlns:p14="http://schemas.microsoft.com/office/powerpoint/2010/main" val="261102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with Image (Larg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D67FA919-D04A-4310-ADDF-1120333F61D8}"/>
              </a:ext>
            </a:extLst>
          </p:cNvPr>
          <p:cNvSpPr>
            <a:spLocks noGrp="1"/>
          </p:cNvSpPr>
          <p:nvPr>
            <p:ph type="body" sz="quarter" idx="18"/>
          </p:nvPr>
        </p:nvSpPr>
        <p:spPr>
          <a:xfrm>
            <a:off x="333730" y="318887"/>
            <a:ext cx="4030028"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333731" y="1183184"/>
            <a:ext cx="4028251"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331526" y="1457850"/>
            <a:ext cx="4028251"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331201" y="532801"/>
            <a:ext cx="4028251" cy="561185"/>
          </a:xfrm>
        </p:spPr>
        <p:txBody>
          <a:bodyPr/>
          <a:lstStyle/>
          <a:p>
            <a:r>
              <a:rPr lang="en-US"/>
              <a:t>Click to edit Master title style</a:t>
            </a:r>
          </a:p>
        </p:txBody>
      </p:sp>
    </p:spTree>
    <p:extLst>
      <p:ext uri="{BB962C8B-B14F-4D97-AF65-F5344CB8AC3E}">
        <p14:creationId xmlns:p14="http://schemas.microsoft.com/office/powerpoint/2010/main" val="42015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Images and Descriptions">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338494" y="1558352"/>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4572001" y="1558352"/>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333731" y="1829515"/>
            <a:ext cx="1755419" cy="2717116"/>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4572001" y="1829515"/>
            <a:ext cx="1755419" cy="2717116"/>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829516"/>
            <a:ext cx="2059200" cy="1700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2301374" y="1829516"/>
            <a:ext cx="2058403" cy="1700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Espace réservé du texte 5">
            <a:extLst>
              <a:ext uri="{FF2B5EF4-FFF2-40B4-BE49-F238E27FC236}">
                <a16:creationId xmlns:a16="http://schemas.microsoft.com/office/drawing/2014/main" id="{8B0C0C30-D9D7-4BD7-AF39-B6CB516C9897}"/>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333730" y="1183184"/>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719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4051562" y="1851729"/>
            <a:ext cx="1034787" cy="1364400"/>
          </a:xfrm>
        </p:spPr>
        <p:txBody>
          <a:bodyPr>
            <a:noAutofit/>
          </a:bodyPr>
          <a:lstStyle>
            <a:lvl1pPr>
              <a:defRPr>
                <a:noFill/>
              </a:defRPr>
            </a:lvl1pPr>
          </a:lstStyle>
          <a:p>
            <a:r>
              <a:rPr lang="en-US" noProof="0"/>
              <a:t>Click icon to add picture</a:t>
            </a:r>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4051562" y="1188616"/>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3025071" y="1139318"/>
            <a:ext cx="883540" cy="398442"/>
          </a:xfrm>
        </p:spPr>
        <p:txBody>
          <a:bodyPr anchor="b">
            <a:noAutofit/>
          </a:bodyPr>
          <a:lstStyle>
            <a:lvl1pPr algn="r">
              <a:lnSpc>
                <a:spcPct val="110000"/>
              </a:lnSpc>
              <a:defRPr sz="800" cap="all" baseline="0">
                <a:solidFill>
                  <a:schemeClr val="tx1"/>
                </a:solidFill>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4051562"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5296499" y="1851729"/>
            <a:ext cx="1034787" cy="1364400"/>
          </a:xfrm>
        </p:spPr>
        <p:txBody>
          <a:bodyPr>
            <a:noAutofit/>
          </a:bodyPr>
          <a:lstStyle>
            <a:lvl1pPr>
              <a:defRPr>
                <a:noFill/>
              </a:defRPr>
            </a:lvl1pPr>
          </a:lstStyle>
          <a:p>
            <a:r>
              <a:rPr lang="en-US" noProof="0"/>
              <a:t>Click icon to add picture</a:t>
            </a:r>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5296500" y="1188616"/>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6541436" y="1851729"/>
            <a:ext cx="1034787" cy="1364400"/>
          </a:xfrm>
        </p:spPr>
        <p:txBody>
          <a:bodyPr>
            <a:noAutofit/>
          </a:bodyPr>
          <a:lstStyle>
            <a:lvl1pPr>
              <a:defRPr>
                <a:noFill/>
              </a:defRPr>
            </a:lvl1pPr>
          </a:lstStyle>
          <a:p>
            <a:r>
              <a:rPr lang="en-US" noProof="0"/>
              <a:t>Click icon to add picture</a:t>
            </a:r>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6541436" y="1188616"/>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7786373" y="1851729"/>
            <a:ext cx="1034787" cy="1364400"/>
          </a:xfrm>
        </p:spPr>
        <p:txBody>
          <a:bodyPr>
            <a:noAutofit/>
          </a:bodyPr>
          <a:lstStyle>
            <a:lvl1pPr>
              <a:defRPr>
                <a:noFill/>
              </a:defRPr>
            </a:lvl1pPr>
          </a:lstStyle>
          <a:p>
            <a:r>
              <a:rPr lang="en-US" noProof="0"/>
              <a:t>Click icon to add picture</a:t>
            </a:r>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7786373" y="1188616"/>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4051562"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5296499"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5296499"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6541433"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6541433"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7786367"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7786367"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8" name="Espace réservé du texte 5">
            <a:extLst>
              <a:ext uri="{FF2B5EF4-FFF2-40B4-BE49-F238E27FC236}">
                <a16:creationId xmlns:a16="http://schemas.microsoft.com/office/drawing/2014/main" id="{D7CFAE1A-FA8C-4F51-A655-9E0F02F24118}"/>
              </a:ext>
            </a:extLst>
          </p:cNvPr>
          <p:cNvSpPr>
            <a:spLocks noGrp="1"/>
          </p:cNvSpPr>
          <p:nvPr>
            <p:ph type="body" sz="quarter" idx="18"/>
          </p:nvPr>
        </p:nvSpPr>
        <p:spPr>
          <a:xfrm>
            <a:off x="3025071"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333731" y="1183183"/>
            <a:ext cx="2118055" cy="369332"/>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331527" y="1457850"/>
            <a:ext cx="2120260"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331200" y="532801"/>
            <a:ext cx="2120585" cy="561185"/>
          </a:xfrm>
        </p:spPr>
        <p:txBody>
          <a:bodyPr/>
          <a:lstStyle/>
          <a:p>
            <a:r>
              <a:rPr lang="en-US"/>
              <a:t>Click to edit Master title style</a:t>
            </a:r>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18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p:nvGrpSpPr>
        <p:grpSpPr>
          <a:xfrm>
            <a:off x="331624" y="4747145"/>
            <a:ext cx="803890" cy="206313"/>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18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18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1800"/>
            </a:p>
          </p:txBody>
        </p:sp>
      </p:grpSp>
    </p:spTree>
    <p:extLst>
      <p:ext uri="{BB962C8B-B14F-4D97-AF65-F5344CB8AC3E}">
        <p14:creationId xmlns:p14="http://schemas.microsoft.com/office/powerpoint/2010/main" val="365612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79"/>
            <a:ext cx="2057400" cy="274637"/>
          </a:xfrm>
        </p:spPr>
        <p:txBody>
          <a:bodyPr/>
          <a:lstStyle/>
          <a:p>
            <a:r>
              <a:rPr lang="fr-FR" dirty="0"/>
              <a:t>XX . XX . XXXX</a:t>
            </a: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6518220" y="387185"/>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Cliquez sur l'icône pour ajouter un graphique SmartArt</a:t>
            </a: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Cliquez sur l'icône pour ajouter un graphique SmartArt</a:t>
            </a: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dirty="0"/>
              <a:t>Cliquez sur l'icône pour ajouter une image</a:t>
            </a: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5087572" y="1444725"/>
            <a:ext cx="3712306" cy="1243611"/>
          </a:xfrm>
        </p:spPr>
        <p:txBody>
          <a:bodyPr anchor="b">
            <a:noAutofit/>
          </a:bodyPr>
          <a:lstStyle>
            <a:lvl1pPr algn="ctr">
              <a:lnSpc>
                <a:spcPct val="96000"/>
              </a:lnSpc>
              <a:spcAft>
                <a:spcPts val="1000"/>
              </a:spcAft>
              <a:defRPr lang="fr-FR" sz="3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Tree>
    <p:extLst>
      <p:ext uri="{BB962C8B-B14F-4D97-AF65-F5344CB8AC3E}">
        <p14:creationId xmlns:p14="http://schemas.microsoft.com/office/powerpoint/2010/main" val="17830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3264210"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3264210" y="1183184"/>
            <a:ext cx="4844338" cy="184281"/>
          </a:xfrm>
        </p:spPr>
        <p:txBody>
          <a:bodyPr wrap="square">
            <a:spAutoFit/>
          </a:bodyPr>
          <a:lstStyle>
            <a:lvl1pPr algn="l">
              <a:lnSpc>
                <a:spcPct val="110000"/>
              </a:lnSpc>
              <a:defRPr sz="1200">
                <a:solidFill>
                  <a:schemeClr val="tx1"/>
                </a:solidFill>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4689811"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6115414"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7541017"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3264209"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3264209"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4689812"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4689812"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6115415"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6115415"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7541018"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7541018"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3" name="Espace réservé du texte 5">
            <a:extLst>
              <a:ext uri="{FF2B5EF4-FFF2-40B4-BE49-F238E27FC236}">
                <a16:creationId xmlns:a16="http://schemas.microsoft.com/office/drawing/2014/main" id="{7FA14FD7-95C9-4327-B716-189176F2E3E3}"/>
              </a:ext>
            </a:extLst>
          </p:cNvPr>
          <p:cNvSpPr>
            <a:spLocks noGrp="1"/>
          </p:cNvSpPr>
          <p:nvPr>
            <p:ph type="body" sz="quarter" idx="18"/>
          </p:nvPr>
        </p:nvSpPr>
        <p:spPr>
          <a:xfrm>
            <a:off x="3025071"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333731" y="1183183"/>
            <a:ext cx="2118055" cy="369332"/>
          </a:xfrm>
        </p:spPr>
        <p:txBody>
          <a:bodyPr wrap="square">
            <a:spAutoFit/>
          </a:bodyPr>
          <a:lstStyle>
            <a:lvl1pPr>
              <a:lnSpc>
                <a:spcPct val="100000"/>
              </a:lnSpc>
              <a:spcAft>
                <a:spcPts val="0"/>
              </a:spcAft>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331526" y="1457850"/>
            <a:ext cx="2120585" cy="3221417"/>
          </a:xfrm>
        </p:spPr>
        <p:txBody>
          <a:bodyPr/>
          <a:lstStyle>
            <a:lvl1pPr>
              <a:defRPr>
                <a:solidFill>
                  <a:schemeClr val="bg1"/>
                </a:solidFill>
              </a:defRPr>
            </a:lvl1pPr>
            <a:lvl2pPr marL="226794" indent="-226794">
              <a:buFontTx/>
              <a:buBlip>
                <a:blip r:embed="rId4"/>
              </a:buBlip>
              <a:defRPr>
                <a:solidFill>
                  <a:schemeClr val="bg1"/>
                </a:solidFill>
              </a:defRPr>
            </a:lvl2pPr>
            <a:lvl3pPr marL="457189" indent="-226794">
              <a:buFontTx/>
              <a:buBlip>
                <a:blip r:embed="rId4"/>
              </a:buBlip>
              <a:defRPr>
                <a:solidFill>
                  <a:schemeClr val="bg1"/>
                </a:solidFill>
              </a:defRPr>
            </a:lvl3pPr>
            <a:lvl4pPr marL="683983" indent="-226794">
              <a:buFontTx/>
              <a:buBlip>
                <a:blip r:embed="rId4"/>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331200" y="532801"/>
            <a:ext cx="2120585" cy="561185"/>
          </a:xfrm>
        </p:spPr>
        <p:txBody>
          <a:bodyPr/>
          <a:lstStyle>
            <a:lvl1pPr>
              <a:defRPr>
                <a:solidFill>
                  <a:schemeClr val="bg1"/>
                </a:solidFill>
              </a:defRPr>
            </a:lvl1pPr>
          </a:lstStyle>
          <a:p>
            <a:r>
              <a:rPr lang="en-US"/>
              <a:t>Click to edit Master title style</a:t>
            </a:r>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1800" noProof="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p:nvGrpSpPr>
        <p:grpSpPr>
          <a:xfrm>
            <a:off x="331624" y="4747145"/>
            <a:ext cx="803890" cy="206313"/>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1800"/>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1800">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1800"/>
            </a:p>
          </p:txBody>
        </p:sp>
      </p:grpSp>
    </p:spTree>
    <p:extLst>
      <p:ext uri="{BB962C8B-B14F-4D97-AF65-F5344CB8AC3E}">
        <p14:creationId xmlns:p14="http://schemas.microsoft.com/office/powerpoint/2010/main" val="3832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able">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2E647DC0-E437-DC44-9A26-9EC3E7F86D30}" type="slidenum">
              <a:rPr lang="en-US" smtClean="0"/>
              <a:t>‹#›</a:t>
            </a:fld>
            <a:endParaRPr lang="en-US"/>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1457048"/>
            <a:ext cx="8478000" cy="3222219"/>
          </a:xfrm>
        </p:spPr>
        <p:txBody>
          <a:bodyPr anchor="ctr"/>
          <a:lstStyle>
            <a:lvl1pPr algn="ctr">
              <a:defRPr/>
            </a:lvl1pPr>
          </a:lstStyle>
          <a:p>
            <a:r>
              <a:rPr lang="en-US"/>
              <a:t>Click icon to add table</a:t>
            </a:r>
          </a:p>
        </p:txBody>
      </p:sp>
      <p:sp>
        <p:nvSpPr>
          <p:cNvPr id="8" name="Espace réservé du texte 5">
            <a:extLst>
              <a:ext uri="{FF2B5EF4-FFF2-40B4-BE49-F238E27FC236}">
                <a16:creationId xmlns:a16="http://schemas.microsoft.com/office/drawing/2014/main" id="{D46BD89B-81DC-413F-95C7-44BCE7D89F2B}"/>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333730" y="1183184"/>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8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08584"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08584"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Forme libre : forme 9">
            <a:extLst>
              <a:ext uri="{FF2B5EF4-FFF2-40B4-BE49-F238E27FC236}">
                <a16:creationId xmlns:a16="http://schemas.microsoft.com/office/drawing/2014/main" id="{9BDDF620-0779-479D-AEB4-C14EF8564C01}"/>
              </a:ext>
            </a:extLst>
          </p:cNvPr>
          <p:cNvSpPr>
            <a:spLocks noChangeAspect="1"/>
          </p:cNvSpPr>
          <p:nvPr/>
        </p:nvSpPr>
        <p:spPr>
          <a:xfrm>
            <a:off x="4169622" y="4511009"/>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1800" noProof="0"/>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p:nvGrpSpPr>
        <p:grpSpPr>
          <a:xfrm>
            <a:off x="4170048" y="4510418"/>
            <a:ext cx="803890" cy="206313"/>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18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18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1800"/>
            </a:p>
          </p:txBody>
        </p:sp>
      </p:grpSp>
    </p:spTree>
    <p:extLst>
      <p:ext uri="{BB962C8B-B14F-4D97-AF65-F5344CB8AC3E}">
        <p14:creationId xmlns:p14="http://schemas.microsoft.com/office/powerpoint/2010/main" val="313427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273600"/>
            <a:ext cx="8420100" cy="387798"/>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358775" y="1333056"/>
            <a:ext cx="8420101" cy="3362770"/>
          </a:xfrm>
        </p:spPr>
        <p:txBody>
          <a:bodyPr/>
          <a:lstStyle>
            <a:lvl1pPr>
              <a:defRPr baseline="0"/>
            </a:lvl1pPr>
            <a:lvl3pPr marL="403215" indent="-133347">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fld id="{D8EF29A0-E100-A544-B380-E5B671F14FCF}" type="datetimeFigureOut">
              <a:rPr lang="en-US" smtClean="0"/>
              <a:t>3/31/2025</a:t>
            </a:fld>
            <a:endParaRPr lang="en-US"/>
          </a:p>
        </p:txBody>
      </p:sp>
      <p:sp>
        <p:nvSpPr>
          <p:cNvPr id="25" name="Espace réservé du pied de page 24"/>
          <p:cNvSpPr>
            <a:spLocks noGrp="1"/>
          </p:cNvSpPr>
          <p:nvPr>
            <p:ph type="ftr" sz="quarter" idx="15"/>
          </p:nvPr>
        </p:nvSpPr>
        <p:spPr/>
        <p:txBody>
          <a:bodyPr/>
          <a:lstStyle/>
          <a:p>
            <a:endParaRPr lang="en-US"/>
          </a:p>
        </p:txBody>
      </p:sp>
      <p:sp>
        <p:nvSpPr>
          <p:cNvPr id="26" name="Espace réservé du numéro de diapositive 25"/>
          <p:cNvSpPr>
            <a:spLocks noGrp="1"/>
          </p:cNvSpPr>
          <p:nvPr>
            <p:ph type="sldNum" sz="quarter" idx="16"/>
          </p:nvPr>
        </p:nvSpPr>
        <p:spPr/>
        <p:txBody>
          <a:bodyPr/>
          <a:lstStyle/>
          <a:p>
            <a:fld id="{2E647DC0-E437-DC44-9A26-9EC3E7F86D30}" type="slidenum">
              <a:rPr lang="en-US" smtClean="0"/>
              <a:t>‹#›</a:t>
            </a:fld>
            <a:endParaRPr lang="en-US"/>
          </a:p>
        </p:txBody>
      </p:sp>
      <p:sp>
        <p:nvSpPr>
          <p:cNvPr id="31" name="Content Placeholder 2"/>
          <p:cNvSpPr>
            <a:spLocks noGrp="1"/>
          </p:cNvSpPr>
          <p:nvPr>
            <p:ph idx="17" hasCustomPrompt="1"/>
          </p:nvPr>
        </p:nvSpPr>
        <p:spPr>
          <a:xfrm>
            <a:off x="358775" y="712801"/>
            <a:ext cx="8420101" cy="349131"/>
          </a:xfrm>
        </p:spPr>
        <p:txBody>
          <a:bodyPr/>
          <a:lstStyle>
            <a:lvl1pPr marL="0" indent="0">
              <a:buNone/>
              <a:defRPr sz="2200" b="0" baseline="0">
                <a:solidFill>
                  <a:schemeClr val="tx1"/>
                </a:solidFill>
              </a:defRPr>
            </a:lvl1pPr>
            <a:lvl2pPr marL="266693" indent="0">
              <a:buNone/>
              <a:defRPr/>
            </a:lvl2pPr>
            <a:lvl3pPr marL="685783" indent="0">
              <a:buNone/>
              <a:defRPr/>
            </a:lvl3pPr>
            <a:lvl4pPr marL="1028675" indent="0">
              <a:buNone/>
              <a:defRPr/>
            </a:lvl4pPr>
            <a:lvl5pPr marL="1371566" indent="0">
              <a:buNone/>
              <a:defRPr/>
            </a:lvl5pPr>
          </a:lstStyle>
          <a:p>
            <a:pPr lvl="0"/>
            <a:r>
              <a:rPr lang="fr-FR"/>
              <a:t>Sous-titre, corps 22</a:t>
            </a:r>
            <a:endParaRPr lang="en-US"/>
          </a:p>
        </p:txBody>
      </p:sp>
    </p:spTree>
    <p:extLst>
      <p:ext uri="{BB962C8B-B14F-4D97-AF65-F5344CB8AC3E}">
        <p14:creationId xmlns:p14="http://schemas.microsoft.com/office/powerpoint/2010/main" val="35435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u Fond clair">
    <p:spTree>
      <p:nvGrpSpPr>
        <p:cNvPr id="1" name=""/>
        <p:cNvGrpSpPr/>
        <p:nvPr/>
      </p:nvGrpSpPr>
      <p:grpSpPr>
        <a:xfrm>
          <a:off x="0" y="0"/>
          <a:ext cx="0" cy="0"/>
          <a:chOff x="0" y="0"/>
          <a:chExt cx="0" cy="0"/>
        </a:xfrm>
      </p:grpSpPr>
      <p:sp>
        <p:nvSpPr>
          <p:cNvPr id="7" name="Rectangle 6"/>
          <p:cNvSpPr/>
          <p:nvPr/>
        </p:nvSpPr>
        <p:spPr>
          <a:xfrm>
            <a:off x="358775" y="1242105"/>
            <a:ext cx="8420101" cy="3453721"/>
          </a:xfrm>
          <a:prstGeom prst="rect">
            <a:avLst/>
          </a:prstGeom>
          <a:solidFill>
            <a:srgbClr val="ED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360001" y="273600"/>
            <a:ext cx="8418875" cy="387798"/>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505050" y="1365251"/>
            <a:ext cx="8086057" cy="3124645"/>
          </a:xfrm>
        </p:spPr>
        <p:txBody>
          <a:bodyPr/>
          <a:lstStyle>
            <a:lvl1pPr>
              <a:defRPr baseline="0"/>
            </a:lvl1pPr>
            <a:lvl2pPr marL="271457" indent="-136522">
              <a:tabLst/>
              <a:defRPr/>
            </a:lvl2pPr>
            <a:lvl3pPr marL="385754" indent="-131760">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fld id="{D8EF29A0-E100-A544-B380-E5B671F14FCF}" type="datetimeFigureOut">
              <a:rPr lang="en-US" smtClean="0"/>
              <a:t>3/31/2025</a:t>
            </a:fld>
            <a:endParaRPr lang="en-US"/>
          </a:p>
        </p:txBody>
      </p:sp>
      <p:sp>
        <p:nvSpPr>
          <p:cNvPr id="25" name="Espace réservé du pied de page 24"/>
          <p:cNvSpPr>
            <a:spLocks noGrp="1"/>
          </p:cNvSpPr>
          <p:nvPr>
            <p:ph type="ftr" sz="quarter" idx="15"/>
          </p:nvPr>
        </p:nvSpPr>
        <p:spPr/>
        <p:txBody>
          <a:bodyPr/>
          <a:lstStyle/>
          <a:p>
            <a:endParaRPr lang="en-US"/>
          </a:p>
        </p:txBody>
      </p:sp>
      <p:sp>
        <p:nvSpPr>
          <p:cNvPr id="26" name="Espace réservé du numéro de diapositive 25"/>
          <p:cNvSpPr>
            <a:spLocks noGrp="1"/>
          </p:cNvSpPr>
          <p:nvPr>
            <p:ph type="sldNum" sz="quarter" idx="16"/>
          </p:nvPr>
        </p:nvSpPr>
        <p:spPr/>
        <p:txBody>
          <a:bodyPr/>
          <a:lstStyle/>
          <a:p>
            <a:fld id="{2E647DC0-E437-DC44-9A26-9EC3E7F86D30}" type="slidenum">
              <a:rPr lang="en-US" smtClean="0"/>
              <a:t>‹#›</a:t>
            </a:fld>
            <a:endParaRPr lang="en-US"/>
          </a:p>
        </p:txBody>
      </p:sp>
      <p:sp>
        <p:nvSpPr>
          <p:cNvPr id="31" name="Content Placeholder 2"/>
          <p:cNvSpPr>
            <a:spLocks noGrp="1"/>
          </p:cNvSpPr>
          <p:nvPr>
            <p:ph idx="17" hasCustomPrompt="1"/>
          </p:nvPr>
        </p:nvSpPr>
        <p:spPr>
          <a:xfrm>
            <a:off x="360001" y="712801"/>
            <a:ext cx="8418875" cy="349131"/>
          </a:xfrm>
        </p:spPr>
        <p:txBody>
          <a:bodyPr/>
          <a:lstStyle>
            <a:lvl1pPr marL="0" indent="0">
              <a:buNone/>
              <a:defRPr sz="2200" b="0" baseline="0">
                <a:solidFill>
                  <a:schemeClr val="tx1"/>
                </a:solidFill>
              </a:defRPr>
            </a:lvl1pPr>
            <a:lvl2pPr marL="266693" indent="0">
              <a:buNone/>
              <a:defRPr/>
            </a:lvl2pPr>
            <a:lvl3pPr marL="685783" indent="0">
              <a:buNone/>
              <a:defRPr/>
            </a:lvl3pPr>
            <a:lvl4pPr marL="1028675" indent="0">
              <a:buNone/>
              <a:defRPr/>
            </a:lvl4pPr>
            <a:lvl5pPr marL="1371566" indent="0">
              <a:buNone/>
              <a:defRPr/>
            </a:lvl5pPr>
          </a:lstStyle>
          <a:p>
            <a:pPr lvl="0"/>
            <a:r>
              <a:rPr lang="fr-FR"/>
              <a:t>Sous-titre, corps 22</a:t>
            </a:r>
            <a:endParaRPr lang="en-US"/>
          </a:p>
        </p:txBody>
      </p:sp>
    </p:spTree>
    <p:extLst>
      <p:ext uri="{BB962C8B-B14F-4D97-AF65-F5344CB8AC3E}">
        <p14:creationId xmlns:p14="http://schemas.microsoft.com/office/powerpoint/2010/main" val="285550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2980">
          <p15:clr>
            <a:srgbClr val="FBAE40"/>
          </p15:clr>
        </p15:guide>
        <p15:guide id="7" pos="30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u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273600"/>
            <a:ext cx="8418875" cy="387798"/>
          </a:xfrm>
        </p:spPr>
        <p:txBody>
          <a:bodyPr/>
          <a:lstStyle>
            <a:lvl1pPr>
              <a:defRPr/>
            </a:lvl1pPr>
          </a:lstStyle>
          <a:p>
            <a:r>
              <a:rPr lang="fr-FR"/>
              <a:t>Slide texte - 1 photo, corps 28</a:t>
            </a:r>
            <a:endParaRPr lang="en-US"/>
          </a:p>
        </p:txBody>
      </p:sp>
      <p:sp>
        <p:nvSpPr>
          <p:cNvPr id="8" name="Content Placeholder 2"/>
          <p:cNvSpPr>
            <a:spLocks noGrp="1"/>
          </p:cNvSpPr>
          <p:nvPr>
            <p:ph idx="13" hasCustomPrompt="1"/>
          </p:nvPr>
        </p:nvSpPr>
        <p:spPr>
          <a:xfrm>
            <a:off x="358775" y="1333056"/>
            <a:ext cx="3939453" cy="3362770"/>
          </a:xfrm>
        </p:spPr>
        <p:txBody>
          <a:bodyPr/>
          <a:lstStyle>
            <a:lvl1pPr>
              <a:defRPr baseline="0"/>
            </a:lvl1pPr>
            <a:lvl3pPr marL="403215" indent="-133347">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fld id="{D8EF29A0-E100-A544-B380-E5B671F14FCF}" type="datetimeFigureOut">
              <a:rPr lang="en-US" smtClean="0"/>
              <a:t>3/31/2025</a:t>
            </a:fld>
            <a:endParaRPr lang="en-US"/>
          </a:p>
        </p:txBody>
      </p:sp>
      <p:sp>
        <p:nvSpPr>
          <p:cNvPr id="25" name="Espace réservé du pied de page 24"/>
          <p:cNvSpPr>
            <a:spLocks noGrp="1"/>
          </p:cNvSpPr>
          <p:nvPr>
            <p:ph type="ftr" sz="quarter" idx="15"/>
          </p:nvPr>
        </p:nvSpPr>
        <p:spPr/>
        <p:txBody>
          <a:bodyPr/>
          <a:lstStyle/>
          <a:p>
            <a:endParaRPr lang="en-US"/>
          </a:p>
        </p:txBody>
      </p:sp>
      <p:sp>
        <p:nvSpPr>
          <p:cNvPr id="26" name="Espace réservé du numéro de diapositive 25"/>
          <p:cNvSpPr>
            <a:spLocks noGrp="1"/>
          </p:cNvSpPr>
          <p:nvPr>
            <p:ph type="sldNum" sz="quarter" idx="16"/>
          </p:nvPr>
        </p:nvSpPr>
        <p:spPr/>
        <p:txBody>
          <a:bodyPr/>
          <a:lstStyle/>
          <a:p>
            <a:fld id="{2E647DC0-E437-DC44-9A26-9EC3E7F86D30}" type="slidenum">
              <a:rPr lang="en-US" smtClean="0"/>
              <a:t>‹#›</a:t>
            </a:fld>
            <a:endParaRPr lang="en-US"/>
          </a:p>
        </p:txBody>
      </p:sp>
      <p:sp>
        <p:nvSpPr>
          <p:cNvPr id="31" name="Content Placeholder 2"/>
          <p:cNvSpPr>
            <a:spLocks noGrp="1"/>
          </p:cNvSpPr>
          <p:nvPr>
            <p:ph idx="17" hasCustomPrompt="1"/>
          </p:nvPr>
        </p:nvSpPr>
        <p:spPr>
          <a:xfrm>
            <a:off x="360001" y="712801"/>
            <a:ext cx="8418875" cy="349131"/>
          </a:xfrm>
        </p:spPr>
        <p:txBody>
          <a:bodyPr/>
          <a:lstStyle>
            <a:lvl1pPr marL="0" indent="0">
              <a:buNone/>
              <a:defRPr sz="2200" b="0" baseline="0">
                <a:solidFill>
                  <a:schemeClr val="tx1"/>
                </a:solidFill>
              </a:defRPr>
            </a:lvl1pPr>
            <a:lvl2pPr marL="266693" indent="0">
              <a:buNone/>
              <a:defRPr/>
            </a:lvl2pPr>
            <a:lvl3pPr marL="685783" indent="0">
              <a:buNone/>
              <a:defRPr/>
            </a:lvl3pPr>
            <a:lvl4pPr marL="1028675" indent="0">
              <a:buNone/>
              <a:defRPr/>
            </a:lvl4pPr>
            <a:lvl5pPr marL="1371566" indent="0">
              <a:buNone/>
              <a:defRPr/>
            </a:lvl5pPr>
          </a:lstStyle>
          <a:p>
            <a:pPr lvl="0"/>
            <a:r>
              <a:rPr lang="fr-FR"/>
              <a:t>Sous-titre, corps 22</a:t>
            </a:r>
            <a:endParaRPr lang="en-US"/>
          </a:p>
        </p:txBody>
      </p:sp>
      <p:sp>
        <p:nvSpPr>
          <p:cNvPr id="7" name="Espace réservé pour une image  6"/>
          <p:cNvSpPr>
            <a:spLocks noGrp="1"/>
          </p:cNvSpPr>
          <p:nvPr>
            <p:ph type="pic" sz="quarter" idx="18"/>
          </p:nvPr>
        </p:nvSpPr>
        <p:spPr>
          <a:xfrm>
            <a:off x="4572001" y="987426"/>
            <a:ext cx="4206875" cy="3708400"/>
          </a:xfrm>
        </p:spPr>
        <p:txBody>
          <a:bodyPr/>
          <a:lstStyle/>
          <a:p>
            <a:r>
              <a:rPr lang="en-US"/>
              <a:t>Click icon to add picture</a:t>
            </a:r>
            <a:endParaRPr lang="fr-FR"/>
          </a:p>
        </p:txBody>
      </p:sp>
    </p:spTree>
    <p:extLst>
      <p:ext uri="{BB962C8B-B14F-4D97-AF65-F5344CB8AC3E}">
        <p14:creationId xmlns:p14="http://schemas.microsoft.com/office/powerpoint/2010/main" val="19733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18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p:nvGrpSpPr>
        <p:grpSpPr>
          <a:xfrm>
            <a:off x="331626" y="4747145"/>
            <a:ext cx="803890" cy="206313"/>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18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18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1800"/>
            </a:p>
          </p:txBody>
        </p:sp>
      </p:gr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4051562" y="1004859"/>
            <a:ext cx="1034787" cy="13644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4051562" y="313024"/>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5296499" y="1004859"/>
            <a:ext cx="1034787" cy="1364400"/>
          </a:xfrm>
        </p:spPr>
        <p:txBody>
          <a:bodyPr>
            <a:noAutofit/>
          </a:bodyPr>
          <a:lstStyle>
            <a:lvl1pPr>
              <a:defRPr>
                <a:noFill/>
              </a:defRPr>
            </a:lvl1pPr>
          </a:lstStyle>
          <a:p>
            <a:r>
              <a:rPr lang="en-US" noProof="0"/>
              <a:t>Click icon to add picture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5296501" y="313024"/>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6541436" y="1004859"/>
            <a:ext cx="1034787" cy="1364400"/>
          </a:xfrm>
        </p:spPr>
        <p:txBody>
          <a:bodyPr>
            <a:noAutofit/>
          </a:bodyPr>
          <a:lstStyle>
            <a:lvl1pPr>
              <a:defRPr>
                <a:noFill/>
              </a:defRPr>
            </a:lvl1pPr>
          </a:lstStyle>
          <a:p>
            <a:r>
              <a:rPr lang="en-US" noProof="0"/>
              <a:t>Click icon to add picture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6541437" y="31302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7786373" y="1004859"/>
            <a:ext cx="1034787" cy="1364400"/>
          </a:xfrm>
        </p:spPr>
        <p:txBody>
          <a:bodyPr>
            <a:noAutofit/>
          </a:bodyPr>
          <a:lstStyle>
            <a:lvl1pPr>
              <a:defRPr>
                <a:noFill/>
              </a:defRPr>
            </a:lvl1pPr>
          </a:lstStyle>
          <a:p>
            <a:r>
              <a:rPr lang="en-US" noProof="0"/>
              <a:t>Click icon to add picture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7786374" y="31302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3025071" y="288002"/>
            <a:ext cx="883540" cy="2076811"/>
          </a:xfrm>
        </p:spPr>
        <p:txBody>
          <a:bodyPr anchor="t">
            <a:noAutofit/>
          </a:bodyPr>
          <a:lstStyle>
            <a:lvl1pPr algn="r">
              <a:lnSpc>
                <a:spcPct val="110000"/>
              </a:lnSpc>
              <a:defRPr sz="1400" cap="all" baseline="0">
                <a:solidFill>
                  <a:schemeClr val="tx1"/>
                </a:solidFill>
              </a:defRPr>
            </a:lvl1pPr>
            <a:lvl2pPr marL="171442" indent="-171442">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 name="Footer Placeholder 4">
            <a:extLst>
              <a:ext uri="{FF2B5EF4-FFF2-40B4-BE49-F238E27FC236}">
                <a16:creationId xmlns:a16="http://schemas.microsoft.com/office/drawing/2014/main" id="{DD3FCB6A-CFF2-42B3-9C1B-15E120EED9F7}"/>
              </a:ext>
            </a:extLst>
          </p:cNvPr>
          <p:cNvSpPr>
            <a:spLocks noGrp="1"/>
          </p:cNvSpPr>
          <p:nvPr>
            <p:ph type="ftr" sz="quarter" idx="43"/>
          </p:nvPr>
        </p:nvSpPr>
        <p:spPr/>
        <p:txBody>
          <a:bodyPr/>
          <a:lstStyle/>
          <a:p>
            <a:endParaRPr lang="en-US"/>
          </a:p>
        </p:txBody>
      </p:sp>
      <p:sp>
        <p:nvSpPr>
          <p:cNvPr id="6" name="Slide Number Placeholder 5">
            <a:extLst>
              <a:ext uri="{FF2B5EF4-FFF2-40B4-BE49-F238E27FC236}">
                <a16:creationId xmlns:a16="http://schemas.microsoft.com/office/drawing/2014/main" id="{1667B306-93B3-410A-AE3C-8804D808238A}"/>
              </a:ext>
            </a:extLst>
          </p:cNvPr>
          <p:cNvSpPr>
            <a:spLocks noGrp="1"/>
          </p:cNvSpPr>
          <p:nvPr>
            <p:ph type="sldNum" sz="quarter" idx="44"/>
          </p:nvPr>
        </p:nvSpPr>
        <p:spPr/>
        <p:txBody>
          <a:bodyPr/>
          <a:lstStyle>
            <a:lvl1pPr>
              <a:defRPr sz="1000"/>
            </a:lvl1pPr>
          </a:lstStyle>
          <a:p>
            <a:fld id="{2E647DC0-E437-DC44-9A26-9EC3E7F86D30}" type="slidenum">
              <a:rPr lang="en-US" smtClean="0"/>
              <a:t>‹#›</a:t>
            </a:fld>
            <a:endParaRPr lang="en-US"/>
          </a:p>
        </p:txBody>
      </p:sp>
      <p:sp>
        <p:nvSpPr>
          <p:cNvPr id="3" name="Title 2">
            <a:extLst>
              <a:ext uri="{FF2B5EF4-FFF2-40B4-BE49-F238E27FC236}">
                <a16:creationId xmlns:a16="http://schemas.microsoft.com/office/drawing/2014/main" id="{BB2B8F00-12DB-4A04-92DA-413DFEA5AEAE}"/>
              </a:ext>
            </a:extLst>
          </p:cNvPr>
          <p:cNvSpPr>
            <a:spLocks noGrp="1"/>
          </p:cNvSpPr>
          <p:nvPr>
            <p:ph type="title"/>
          </p:nvPr>
        </p:nvSpPr>
        <p:spPr>
          <a:xfrm>
            <a:off x="331202" y="288000"/>
            <a:ext cx="2118055" cy="720000"/>
          </a:xfrm>
        </p:spPr>
        <p:txBody>
          <a:bodyPr/>
          <a:lstStyle/>
          <a:p>
            <a:r>
              <a:rPr lang="en-US"/>
              <a:t>Click to edit Master title style</a:t>
            </a:r>
          </a:p>
        </p:txBody>
      </p:sp>
      <p:sp>
        <p:nvSpPr>
          <p:cNvPr id="37" name="Espace réservé du texte 4">
            <a:extLst>
              <a:ext uri="{FF2B5EF4-FFF2-40B4-BE49-F238E27FC236}">
                <a16:creationId xmlns:a16="http://schemas.microsoft.com/office/drawing/2014/main" id="{49EA8836-DAAA-4FC2-9D8E-83BC4840B323}"/>
              </a:ext>
            </a:extLst>
          </p:cNvPr>
          <p:cNvSpPr>
            <a:spLocks noGrp="1"/>
          </p:cNvSpPr>
          <p:nvPr>
            <p:ph type="body" sz="quarter" idx="51"/>
          </p:nvPr>
        </p:nvSpPr>
        <p:spPr>
          <a:xfrm>
            <a:off x="333730" y="1071320"/>
            <a:ext cx="2116800" cy="430887"/>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8" name="Text Placeholder 2">
            <a:extLst>
              <a:ext uri="{FF2B5EF4-FFF2-40B4-BE49-F238E27FC236}">
                <a16:creationId xmlns:a16="http://schemas.microsoft.com/office/drawing/2014/main" id="{C142F63A-5880-4F52-9D3C-49778663C666}"/>
              </a:ext>
            </a:extLst>
          </p:cNvPr>
          <p:cNvSpPr>
            <a:spLocks noGrp="1"/>
          </p:cNvSpPr>
          <p:nvPr>
            <p:ph type="body" sz="quarter" idx="21"/>
          </p:nvPr>
        </p:nvSpPr>
        <p:spPr>
          <a:xfrm>
            <a:off x="331526" y="1319303"/>
            <a:ext cx="2116800" cy="3359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Espace réservé du texte 4">
            <a:extLst>
              <a:ext uri="{FF2B5EF4-FFF2-40B4-BE49-F238E27FC236}">
                <a16:creationId xmlns:a16="http://schemas.microsoft.com/office/drawing/2014/main" id="{CB08E671-E04E-BBBA-D3D3-B0FB2DB0C6C0}"/>
              </a:ext>
            </a:extLst>
          </p:cNvPr>
          <p:cNvSpPr>
            <a:spLocks noGrp="1"/>
          </p:cNvSpPr>
          <p:nvPr>
            <p:ph type="body" sz="quarter" idx="25"/>
          </p:nvPr>
        </p:nvSpPr>
        <p:spPr>
          <a:xfrm>
            <a:off x="4051562" y="2515559"/>
            <a:ext cx="1034787"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3" name="Espace réservé du texte 4">
            <a:extLst>
              <a:ext uri="{FF2B5EF4-FFF2-40B4-BE49-F238E27FC236}">
                <a16:creationId xmlns:a16="http://schemas.microsoft.com/office/drawing/2014/main" id="{285FBB45-6D46-7854-4D9F-08E4F5EC89C0}"/>
              </a:ext>
            </a:extLst>
          </p:cNvPr>
          <p:cNvSpPr>
            <a:spLocks noGrp="1"/>
          </p:cNvSpPr>
          <p:nvPr>
            <p:ph type="body" sz="quarter" idx="35"/>
          </p:nvPr>
        </p:nvSpPr>
        <p:spPr>
          <a:xfrm>
            <a:off x="4051562" y="3149294"/>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6594F61A-774F-6E82-FB92-A79BCC45A6E9}"/>
              </a:ext>
            </a:extLst>
          </p:cNvPr>
          <p:cNvSpPr>
            <a:spLocks noGrp="1"/>
          </p:cNvSpPr>
          <p:nvPr>
            <p:ph type="body" sz="quarter" idx="36"/>
          </p:nvPr>
        </p:nvSpPr>
        <p:spPr>
          <a:xfrm>
            <a:off x="5296499" y="2509783"/>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5" name="Espace réservé du texte 4">
            <a:extLst>
              <a:ext uri="{FF2B5EF4-FFF2-40B4-BE49-F238E27FC236}">
                <a16:creationId xmlns:a16="http://schemas.microsoft.com/office/drawing/2014/main" id="{8F385DB5-BB20-C6FC-A6DD-E9E8B3C7059D}"/>
              </a:ext>
            </a:extLst>
          </p:cNvPr>
          <p:cNvSpPr>
            <a:spLocks noGrp="1"/>
          </p:cNvSpPr>
          <p:nvPr>
            <p:ph type="body" sz="quarter" idx="37"/>
          </p:nvPr>
        </p:nvSpPr>
        <p:spPr>
          <a:xfrm>
            <a:off x="5296499" y="3149294"/>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6" name="Espace réservé du texte 4">
            <a:extLst>
              <a:ext uri="{FF2B5EF4-FFF2-40B4-BE49-F238E27FC236}">
                <a16:creationId xmlns:a16="http://schemas.microsoft.com/office/drawing/2014/main" id="{382ADB1E-626A-E17D-A77E-7122B56D1691}"/>
              </a:ext>
            </a:extLst>
          </p:cNvPr>
          <p:cNvSpPr>
            <a:spLocks noGrp="1"/>
          </p:cNvSpPr>
          <p:nvPr>
            <p:ph type="body" sz="quarter" idx="38"/>
          </p:nvPr>
        </p:nvSpPr>
        <p:spPr>
          <a:xfrm>
            <a:off x="6541433" y="2509783"/>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9A08BCB0-31CB-7728-FE21-E55E24D911E0}"/>
              </a:ext>
            </a:extLst>
          </p:cNvPr>
          <p:cNvSpPr>
            <a:spLocks noGrp="1"/>
          </p:cNvSpPr>
          <p:nvPr>
            <p:ph type="body" sz="quarter" idx="39"/>
          </p:nvPr>
        </p:nvSpPr>
        <p:spPr>
          <a:xfrm>
            <a:off x="6541433" y="3149294"/>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939FBA19-A847-70C9-6276-09103B0694ED}"/>
              </a:ext>
            </a:extLst>
          </p:cNvPr>
          <p:cNvSpPr>
            <a:spLocks noGrp="1"/>
          </p:cNvSpPr>
          <p:nvPr>
            <p:ph type="body" sz="quarter" idx="40"/>
          </p:nvPr>
        </p:nvSpPr>
        <p:spPr>
          <a:xfrm>
            <a:off x="7786367" y="2509783"/>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C755A8C8-AEDA-0AE0-30E8-3D5E6DA87DF9}"/>
              </a:ext>
            </a:extLst>
          </p:cNvPr>
          <p:cNvSpPr>
            <a:spLocks noGrp="1"/>
          </p:cNvSpPr>
          <p:nvPr>
            <p:ph type="body" sz="quarter" idx="41"/>
          </p:nvPr>
        </p:nvSpPr>
        <p:spPr>
          <a:xfrm>
            <a:off x="7786367" y="3149294"/>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267648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8B9C-44B9-9C4A-2254-CA2326D320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E1D60AD-FF72-F421-F6C3-164ABB1198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2FDA73A-48B1-9F71-3D9D-0E71D0DC6AC9}"/>
              </a:ext>
            </a:extLst>
          </p:cNvPr>
          <p:cNvSpPr>
            <a:spLocks noGrp="1"/>
          </p:cNvSpPr>
          <p:nvPr>
            <p:ph type="dt" sz="half" idx="10"/>
          </p:nvPr>
        </p:nvSpPr>
        <p:spPr/>
        <p:txBody>
          <a:bodyPr/>
          <a:lstStyle/>
          <a:p>
            <a:fld id="{D8EF29A0-E100-A544-B380-E5B671F14FCF}" type="datetimeFigureOut">
              <a:rPr lang="en-US" smtClean="0"/>
              <a:t>3/31/2025</a:t>
            </a:fld>
            <a:endParaRPr lang="en-US"/>
          </a:p>
        </p:txBody>
      </p:sp>
      <p:sp>
        <p:nvSpPr>
          <p:cNvPr id="5" name="Footer Placeholder 4">
            <a:extLst>
              <a:ext uri="{FF2B5EF4-FFF2-40B4-BE49-F238E27FC236}">
                <a16:creationId xmlns:a16="http://schemas.microsoft.com/office/drawing/2014/main" id="{0EDBC761-DBCA-B498-D71F-11E52CC30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0E578-F090-2CB0-7A09-44E70914F0FE}"/>
              </a:ext>
            </a:extLst>
          </p:cNvPr>
          <p:cNvSpPr>
            <a:spLocks noGrp="1"/>
          </p:cNvSpPr>
          <p:nvPr>
            <p:ph type="sldNum" sz="quarter" idx="12"/>
          </p:nvPr>
        </p:nvSpPr>
        <p:spPr/>
        <p:txBody>
          <a:bodyPr/>
          <a:lstStyle/>
          <a:p>
            <a:fld id="{2E647DC0-E437-DC44-9A26-9EC3E7F86D30}" type="slidenum">
              <a:rPr lang="en-US" smtClean="0"/>
              <a:t>‹#›</a:t>
            </a:fld>
            <a:endParaRPr lang="en-US"/>
          </a:p>
        </p:txBody>
      </p:sp>
    </p:spTree>
    <p:extLst>
      <p:ext uri="{BB962C8B-B14F-4D97-AF65-F5344CB8AC3E}">
        <p14:creationId xmlns:p14="http://schemas.microsoft.com/office/powerpoint/2010/main" val="4214755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3316409" y="1153893"/>
            <a:ext cx="2670837" cy="6876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pic>
        <p:nvPicPr>
          <p:cNvPr id="6" name="Image 5">
            <a:extLst>
              <a:ext uri="{FF2B5EF4-FFF2-40B4-BE49-F238E27FC236}">
                <a16:creationId xmlns:a16="http://schemas.microsoft.com/office/drawing/2014/main" id="{2FE1BD38-CEE0-41C9-9679-409B4EB488D0}"/>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3162300" y="3111500"/>
            <a:ext cx="2895600" cy="876603"/>
          </a:xfrm>
          <a:prstGeom prst="rect">
            <a:avLst/>
          </a:prstGeom>
        </p:spPr>
      </p:pic>
    </p:spTree>
    <p:extLst>
      <p:ext uri="{BB962C8B-B14F-4D97-AF65-F5344CB8AC3E}">
        <p14:creationId xmlns:p14="http://schemas.microsoft.com/office/powerpoint/2010/main" val="960007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3236582" y="1146636"/>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186827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79"/>
            <a:ext cx="2057400" cy="274637"/>
          </a:xfrm>
        </p:spPr>
        <p:txBody>
          <a:bodyPr/>
          <a:lstStyle>
            <a:lvl1pPr>
              <a:defRPr>
                <a:solidFill>
                  <a:schemeClr val="bg2"/>
                </a:solidFill>
              </a:defRPr>
            </a:lvl1pPr>
          </a:lstStyle>
          <a:p>
            <a:r>
              <a:rPr lang="en-US" dirty="0"/>
              <a:t>XX . XX . XXXX</a:t>
            </a: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5915025" y="417107"/>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dirty="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dirty="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dirty="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noProof="0" dirty="0"/>
              <a:t>Cliquez sur l'icône pour ajouter une image</a:t>
            </a:r>
            <a:endParaRPr lang="en-US" noProof="0" dirty="0"/>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fr-FR" noProof="0" dirty="0"/>
              <a:t>Cliquez sur l'icône pour ajouter un graphique SmartArt</a:t>
            </a:r>
            <a:endParaRPr lang="en-US" noProof="0" dirty="0"/>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fr-FR" noProof="0" dirty="0"/>
              <a:t>Cliquez sur l'icône pour ajouter un graphique SmartArt</a:t>
            </a:r>
            <a:endParaRPr lang="en-US" noProof="0" dirty="0"/>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5087572" y="1444725"/>
            <a:ext cx="3712306" cy="1243611"/>
          </a:xfrm>
        </p:spPr>
        <p:txBody>
          <a:bodyPr anchor="b">
            <a:noAutofit/>
          </a:bodyPr>
          <a:lstStyle>
            <a:lvl1pPr algn="ctr">
              <a:lnSpc>
                <a:spcPct val="96000"/>
              </a:lnSpc>
              <a:spcAft>
                <a:spcPts val="1000"/>
              </a:spcAft>
              <a:defRPr lang="fr-FR" sz="3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2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Tree>
    <p:extLst>
      <p:ext uri="{BB962C8B-B14F-4D97-AF65-F5344CB8AC3E}">
        <p14:creationId xmlns:p14="http://schemas.microsoft.com/office/powerpoint/2010/main" val="160449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9"/>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2"/>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63" y="326232"/>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3543268" y="4734721"/>
            <a:ext cx="2057400" cy="274637"/>
          </a:xfrm>
        </p:spPr>
        <p:txBody>
          <a:bodyPr/>
          <a:lstStyle/>
          <a:p>
            <a:r>
              <a:rPr lang="en-US" noProof="0"/>
              <a:t>XX . XX . XXXX</a:t>
            </a:r>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4" y="1444726"/>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4" y="2818618"/>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4" y="3384937"/>
            <a:ext cx="6922834" cy="231290"/>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4153083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9"/>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2"/>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259573" y="4734721"/>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3543268" y="4734721"/>
            <a:ext cx="2057400" cy="274637"/>
          </a:xfrm>
        </p:spPr>
        <p:txBody>
          <a:bodyPr/>
          <a:lstStyle/>
          <a:p>
            <a:r>
              <a:rPr lang="en-US" noProof="0"/>
              <a:t>XX . XX . XXXX</a:t>
            </a:r>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4" y="1444726"/>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4" y="2818618"/>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4" y="3384937"/>
            <a:ext cx="6922834" cy="231290"/>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3009931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94" y="350449"/>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r>
              <a:rPr lang="en-US"/>
              <a:t>XX . XX . XXXX</a:t>
            </a:r>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4514348" y="3749929"/>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4514348" y="1161012"/>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110584" y="1444726"/>
            <a:ext cx="6922834" cy="1243611"/>
          </a:xfrm>
        </p:spPr>
        <p:txBody>
          <a:bodyPr anchor="b">
            <a:noAutofit/>
          </a:bodyPr>
          <a:lstStyle>
            <a:lvl1pPr algn="ctr">
              <a:lnSpc>
                <a:spcPct val="96000"/>
              </a:lnSpc>
              <a:spcAft>
                <a:spcPts val="1000"/>
              </a:spcAft>
              <a:defRPr lang="fr-FR" sz="4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110584" y="2818618"/>
            <a:ext cx="6922834" cy="403469"/>
          </a:xfrm>
        </p:spPr>
        <p:txBody>
          <a:bodyPr anchor="ctr">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42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110584" y="3384937"/>
            <a:ext cx="6922834" cy="231290"/>
          </a:xfrm>
        </p:spPr>
        <p:txBody>
          <a:bodyPr anchor="t">
            <a:noAutofit/>
          </a:bodyPr>
          <a:lstStyle>
            <a:lvl1pPr algn="ctr">
              <a:lnSpc>
                <a:spcPct val="96000"/>
              </a:lnSpc>
              <a:spcAft>
                <a:spcPts val="1000"/>
              </a:spcAft>
              <a:defRPr lang="en-US" sz="12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2675379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80"/>
            <a:ext cx="2057400" cy="274637"/>
          </a:xfrm>
        </p:spPr>
        <p:txBody>
          <a:bodyPr/>
          <a:lstStyle/>
          <a:p>
            <a:r>
              <a:rPr lang="en-US"/>
              <a:t>XX . XX . XXXX</a:t>
            </a:r>
            <a:endParaRPr lang="fr-F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7948868" y="415539"/>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6892560" y="1322815"/>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6892560" y="38773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5087573" y="1444726"/>
            <a:ext cx="3712306" cy="1243611"/>
          </a:xfrm>
        </p:spPr>
        <p:txBody>
          <a:bodyPr anchor="b">
            <a:noAutofit/>
          </a:bodyPr>
          <a:lstStyle>
            <a:lvl1pPr algn="ctr">
              <a:lnSpc>
                <a:spcPct val="96000"/>
              </a:lnSpc>
              <a:spcAft>
                <a:spcPts val="1000"/>
              </a:spcAft>
              <a:defRPr lang="fr-FR" sz="3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5087573" y="2818618"/>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5087573" y="3240374"/>
            <a:ext cx="3712306" cy="577995"/>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657258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80"/>
            <a:ext cx="2057400" cy="274637"/>
          </a:xfrm>
        </p:spPr>
        <p:txBody>
          <a:bodyPr/>
          <a:lstStyle>
            <a:lvl1pPr>
              <a:defRPr>
                <a:solidFill>
                  <a:schemeClr val="bg2"/>
                </a:solidFill>
              </a:defRPr>
            </a:lvl1pPr>
          </a:lstStyle>
          <a:p>
            <a:r>
              <a:rPr lang="en-US"/>
              <a:t>XX . XX . XXXX</a:t>
            </a: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6284565" y="334284"/>
            <a:ext cx="1296115" cy="333682"/>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6892560" y="1322815"/>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6892560" y="38773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hasCustomPrompt="1"/>
          </p:nvPr>
        </p:nvSpPr>
        <p:spPr>
          <a:xfrm>
            <a:off x="5087573" y="1444726"/>
            <a:ext cx="3712306" cy="1243611"/>
          </a:xfrm>
        </p:spPr>
        <p:txBody>
          <a:bodyPr anchor="b">
            <a:noAutofit/>
          </a:bodyPr>
          <a:lstStyle>
            <a:lvl1pPr algn="ctr">
              <a:lnSpc>
                <a:spcPct val="96000"/>
              </a:lnSpc>
              <a:spcAft>
                <a:spcPts val="1000"/>
              </a:spcAft>
              <a:defRPr lang="fr-FR" sz="3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Title1</a:t>
            </a:r>
          </a:p>
          <a:p>
            <a:pPr lvl="0"/>
            <a:endParaRPr lang="fr-F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hasCustomPrompt="1"/>
          </p:nvPr>
        </p:nvSpPr>
        <p:spPr>
          <a:xfrm>
            <a:off x="5087573" y="2818618"/>
            <a:ext cx="3712306" cy="403469"/>
          </a:xfrm>
        </p:spPr>
        <p:txBody>
          <a:bodyPr anchor="t">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0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Title2</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hasCustomPrompt="1"/>
          </p:nvPr>
        </p:nvSpPr>
        <p:spPr>
          <a:xfrm>
            <a:off x="5087573" y="3295850"/>
            <a:ext cx="3712306" cy="577995"/>
          </a:xfrm>
        </p:spPr>
        <p:txBody>
          <a:bodyPr anchor="t">
            <a:noAutofit/>
          </a:bodyPr>
          <a:lstStyle>
            <a:lvl1pPr algn="ctr">
              <a:lnSpc>
                <a:spcPct val="96000"/>
              </a:lnSpc>
              <a:spcAft>
                <a:spcPts val="1000"/>
              </a:spcAft>
              <a:defRPr lang="en-US" sz="12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err="1"/>
              <a:t>Title</a:t>
            </a:r>
            <a:r>
              <a:rPr lang="fr-FR"/>
              <a:t> 3</a:t>
            </a:r>
          </a:p>
        </p:txBody>
      </p:sp>
    </p:spTree>
    <p:extLst>
      <p:ext uri="{BB962C8B-B14F-4D97-AF65-F5344CB8AC3E}">
        <p14:creationId xmlns:p14="http://schemas.microsoft.com/office/powerpoint/2010/main" val="1656968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800"/>
            <a:ext cx="4756746" cy="4132943"/>
          </a:xfrm>
        </p:spPr>
        <p:txBody>
          <a:bodyPr>
            <a:noAutofit/>
          </a:bodyPr>
          <a:lstStyle>
            <a:lvl1pPr>
              <a:defRPr>
                <a:noFill/>
              </a:defRPr>
            </a:lvl1pPr>
          </a:lstStyle>
          <a:p>
            <a:r>
              <a:rPr lang="en-US"/>
              <a:t>Click icon to add picture</a:t>
            </a:r>
            <a:endParaRPr lang="fr-FR"/>
          </a:p>
        </p:txBody>
      </p:sp>
      <p:cxnSp>
        <p:nvCxnSpPr>
          <p:cNvPr id="14" name="Connecteur droit 13">
            <a:extLst>
              <a:ext uri="{FF2B5EF4-FFF2-40B4-BE49-F238E27FC236}">
                <a16:creationId xmlns:a16="http://schemas.microsoft.com/office/drawing/2014/main" id="{C27273C0-D926-4FC2-8437-9B297AC1E951}"/>
              </a:ext>
            </a:extLst>
          </p:cNvPr>
          <p:cNvCxnSpPr>
            <a:cxnSpLocks/>
          </p:cNvCxnSpPr>
          <p:nvPr userDrawn="1"/>
        </p:nvCxnSpPr>
        <p:spPr>
          <a:xfrm>
            <a:off x="802547"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776290" y="1571330"/>
            <a:ext cx="52514" cy="5213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fr-FR"/>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fr-FR" smtClean="0"/>
              <a:pPr/>
              <a:t>‹#›</a:t>
            </a:fld>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331523" y="2065255"/>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331523" y="265599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331523" y="325113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33152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001587"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000699" y="146849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dirty="0"/>
              <a:t>Click to edit Master text styles</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1001587"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1000699"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1001587"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1000699" y="265599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1001587"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1000699" y="3249747"/>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1001587"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1000699" y="384926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331201" y="532801"/>
            <a:ext cx="3548792" cy="561185"/>
          </a:xfrm>
        </p:spPr>
        <p:txBody>
          <a:bodyPr/>
          <a:lstStyle/>
          <a:p>
            <a:r>
              <a:rPr lang="en-US"/>
              <a:t>Click to edit Master title style</a:t>
            </a:r>
          </a:p>
        </p:txBody>
      </p:sp>
    </p:spTree>
    <p:extLst>
      <p:ext uri="{BB962C8B-B14F-4D97-AF65-F5344CB8AC3E}">
        <p14:creationId xmlns:p14="http://schemas.microsoft.com/office/powerpoint/2010/main" val="414948589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en-US" noProof="0"/>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en-US" noProof="0" smtClean="0"/>
              <a:pPr/>
              <a:t>‹#›</a:t>
            </a:fld>
            <a:endParaRPr lang="en-US" noProof="0"/>
          </a:p>
        </p:txBody>
      </p:sp>
      <p:cxnSp>
        <p:nvCxnSpPr>
          <p:cNvPr id="32" name="Connecteur droit 13">
            <a:extLst>
              <a:ext uri="{FF2B5EF4-FFF2-40B4-BE49-F238E27FC236}">
                <a16:creationId xmlns:a16="http://schemas.microsoft.com/office/drawing/2014/main" id="{7BC19BBF-83CB-4541-9E5A-ACB3379B1867}"/>
              </a:ext>
            </a:extLst>
          </p:cNvPr>
          <p:cNvCxnSpPr>
            <a:cxnSpLocks/>
          </p:cNvCxnSpPr>
          <p:nvPr userDrawn="1"/>
        </p:nvCxnSpPr>
        <p:spPr>
          <a:xfrm>
            <a:off x="1327882"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0" name="Connecteur droit 13">
            <a:extLst>
              <a:ext uri="{FF2B5EF4-FFF2-40B4-BE49-F238E27FC236}">
                <a16:creationId xmlns:a16="http://schemas.microsoft.com/office/drawing/2014/main" id="{85FA77DC-6A39-4C5E-A7D7-DB530C4F2170}"/>
              </a:ext>
            </a:extLst>
          </p:cNvPr>
          <p:cNvCxnSpPr>
            <a:cxnSpLocks/>
          </p:cNvCxnSpPr>
          <p:nvPr userDrawn="1"/>
        </p:nvCxnSpPr>
        <p:spPr>
          <a:xfrm>
            <a:off x="5442469"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6" name="Espace réservé du graphique SmartArt 11">
            <a:extLst>
              <a:ext uri="{FF2B5EF4-FFF2-40B4-BE49-F238E27FC236}">
                <a16:creationId xmlns:a16="http://schemas.microsoft.com/office/drawing/2014/main" id="{23BA7E43-84CF-486A-BB7B-AD1F2F009C79}"/>
              </a:ext>
            </a:extLst>
          </p:cNvPr>
          <p:cNvSpPr>
            <a:spLocks noGrp="1" noChangeAspect="1"/>
          </p:cNvSpPr>
          <p:nvPr>
            <p:ph type="dgm" sz="quarter" idx="14"/>
          </p:nvPr>
        </p:nvSpPr>
        <p:spPr>
          <a:xfrm>
            <a:off x="1302070" y="1571330"/>
            <a:ext cx="52514" cy="5213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857303" y="147011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857303" y="2065255"/>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857303" y="265599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857303" y="325113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85730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7" name="Espace réservé du texte 17">
            <a:extLst>
              <a:ext uri="{FF2B5EF4-FFF2-40B4-BE49-F238E27FC236}">
                <a16:creationId xmlns:a16="http://schemas.microsoft.com/office/drawing/2014/main" id="{BC549DD2-19EC-48CD-B888-45BB704C4174}"/>
              </a:ext>
            </a:extLst>
          </p:cNvPr>
          <p:cNvSpPr>
            <a:spLocks noGrp="1"/>
          </p:cNvSpPr>
          <p:nvPr>
            <p:ph type="body" sz="quarter" idx="55" hasCustomPrompt="1"/>
          </p:nvPr>
        </p:nvSpPr>
        <p:spPr>
          <a:xfrm>
            <a:off x="4971445" y="147011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9" name="Espace réservé du texte 17">
            <a:extLst>
              <a:ext uri="{FF2B5EF4-FFF2-40B4-BE49-F238E27FC236}">
                <a16:creationId xmlns:a16="http://schemas.microsoft.com/office/drawing/2014/main" id="{3F60EFF9-C152-4B38-A6F0-B6187C82AB3A}"/>
              </a:ext>
            </a:extLst>
          </p:cNvPr>
          <p:cNvSpPr>
            <a:spLocks noGrp="1"/>
          </p:cNvSpPr>
          <p:nvPr>
            <p:ph type="body" sz="quarter" idx="57" hasCustomPrompt="1"/>
          </p:nvPr>
        </p:nvSpPr>
        <p:spPr>
          <a:xfrm>
            <a:off x="4971445" y="2065255"/>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1" name="Espace réservé du texte 17">
            <a:extLst>
              <a:ext uri="{FF2B5EF4-FFF2-40B4-BE49-F238E27FC236}">
                <a16:creationId xmlns:a16="http://schemas.microsoft.com/office/drawing/2014/main" id="{79245E80-9388-4650-8049-250CA8CADB14}"/>
              </a:ext>
            </a:extLst>
          </p:cNvPr>
          <p:cNvSpPr>
            <a:spLocks noGrp="1"/>
          </p:cNvSpPr>
          <p:nvPr>
            <p:ph type="body" sz="quarter" idx="59" hasCustomPrompt="1"/>
          </p:nvPr>
        </p:nvSpPr>
        <p:spPr>
          <a:xfrm>
            <a:off x="4971445" y="265599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3" name="Espace réservé du texte 17">
            <a:extLst>
              <a:ext uri="{FF2B5EF4-FFF2-40B4-BE49-F238E27FC236}">
                <a16:creationId xmlns:a16="http://schemas.microsoft.com/office/drawing/2014/main" id="{38029C0C-186F-4AA6-979B-ED3F5FBAE0CE}"/>
              </a:ext>
            </a:extLst>
          </p:cNvPr>
          <p:cNvSpPr>
            <a:spLocks noGrp="1"/>
          </p:cNvSpPr>
          <p:nvPr>
            <p:ph type="body" sz="quarter" idx="61" hasCustomPrompt="1"/>
          </p:nvPr>
        </p:nvSpPr>
        <p:spPr>
          <a:xfrm>
            <a:off x="4971445" y="325113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5" name="Espace réservé du texte 17">
            <a:extLst>
              <a:ext uri="{FF2B5EF4-FFF2-40B4-BE49-F238E27FC236}">
                <a16:creationId xmlns:a16="http://schemas.microsoft.com/office/drawing/2014/main" id="{59A7AD2F-F568-4503-8FF8-3611A660ED34}"/>
              </a:ext>
            </a:extLst>
          </p:cNvPr>
          <p:cNvSpPr>
            <a:spLocks noGrp="1"/>
          </p:cNvSpPr>
          <p:nvPr>
            <p:ph type="body" sz="quarter" idx="63" hasCustomPrompt="1"/>
          </p:nvPr>
        </p:nvSpPr>
        <p:spPr>
          <a:xfrm>
            <a:off x="4971445"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19982">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19982">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1526478"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1525590" y="146849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1526478"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1525590"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1526478"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1525590" y="265599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1526478"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1525590" y="3249747"/>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1526478"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1525590" y="384926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1" name="Espace réservé du texte 17">
            <a:extLst>
              <a:ext uri="{FF2B5EF4-FFF2-40B4-BE49-F238E27FC236}">
                <a16:creationId xmlns:a16="http://schemas.microsoft.com/office/drawing/2014/main" id="{5599C94B-1830-4681-A21C-C4AE3554868C}"/>
              </a:ext>
            </a:extLst>
          </p:cNvPr>
          <p:cNvSpPr>
            <a:spLocks noGrp="1"/>
          </p:cNvSpPr>
          <p:nvPr>
            <p:ph type="body" sz="quarter" idx="93"/>
          </p:nvPr>
        </p:nvSpPr>
        <p:spPr>
          <a:xfrm>
            <a:off x="5641063"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2" name="Espace réservé du texte 17">
            <a:extLst>
              <a:ext uri="{FF2B5EF4-FFF2-40B4-BE49-F238E27FC236}">
                <a16:creationId xmlns:a16="http://schemas.microsoft.com/office/drawing/2014/main" id="{81F4A82C-0719-446F-8204-BD600D39DFA6}"/>
              </a:ext>
            </a:extLst>
          </p:cNvPr>
          <p:cNvSpPr>
            <a:spLocks noGrp="1"/>
          </p:cNvSpPr>
          <p:nvPr>
            <p:ph type="body" sz="quarter" idx="94"/>
          </p:nvPr>
        </p:nvSpPr>
        <p:spPr>
          <a:xfrm>
            <a:off x="5640175" y="146849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3" name="Espace réservé du texte 17">
            <a:extLst>
              <a:ext uri="{FF2B5EF4-FFF2-40B4-BE49-F238E27FC236}">
                <a16:creationId xmlns:a16="http://schemas.microsoft.com/office/drawing/2014/main" id="{EF8088A7-1D02-466E-84F0-04D764E0DC4A}"/>
              </a:ext>
            </a:extLst>
          </p:cNvPr>
          <p:cNvSpPr>
            <a:spLocks noGrp="1"/>
          </p:cNvSpPr>
          <p:nvPr>
            <p:ph type="body" sz="quarter" idx="95"/>
          </p:nvPr>
        </p:nvSpPr>
        <p:spPr>
          <a:xfrm>
            <a:off x="5641063"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4" name="Espace réservé du texte 17">
            <a:extLst>
              <a:ext uri="{FF2B5EF4-FFF2-40B4-BE49-F238E27FC236}">
                <a16:creationId xmlns:a16="http://schemas.microsoft.com/office/drawing/2014/main" id="{134577A3-254A-436C-A36C-9D09814B41BB}"/>
              </a:ext>
            </a:extLst>
          </p:cNvPr>
          <p:cNvSpPr>
            <a:spLocks noGrp="1"/>
          </p:cNvSpPr>
          <p:nvPr>
            <p:ph type="body" sz="quarter" idx="96"/>
          </p:nvPr>
        </p:nvSpPr>
        <p:spPr>
          <a:xfrm>
            <a:off x="5640175"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5" name="Espace réservé du texte 17">
            <a:extLst>
              <a:ext uri="{FF2B5EF4-FFF2-40B4-BE49-F238E27FC236}">
                <a16:creationId xmlns:a16="http://schemas.microsoft.com/office/drawing/2014/main" id="{694AA9F3-9F80-43B9-A7BA-A659EBF77CF5}"/>
              </a:ext>
            </a:extLst>
          </p:cNvPr>
          <p:cNvSpPr>
            <a:spLocks noGrp="1"/>
          </p:cNvSpPr>
          <p:nvPr>
            <p:ph type="body" sz="quarter" idx="97"/>
          </p:nvPr>
        </p:nvSpPr>
        <p:spPr>
          <a:xfrm>
            <a:off x="5641063"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6" name="Espace réservé du texte 17">
            <a:extLst>
              <a:ext uri="{FF2B5EF4-FFF2-40B4-BE49-F238E27FC236}">
                <a16:creationId xmlns:a16="http://schemas.microsoft.com/office/drawing/2014/main" id="{3123C134-847A-48A6-8622-283EBB3AFAB9}"/>
              </a:ext>
            </a:extLst>
          </p:cNvPr>
          <p:cNvSpPr>
            <a:spLocks noGrp="1"/>
          </p:cNvSpPr>
          <p:nvPr>
            <p:ph type="body" sz="quarter" idx="98"/>
          </p:nvPr>
        </p:nvSpPr>
        <p:spPr>
          <a:xfrm>
            <a:off x="5640175" y="265599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7" name="Espace réservé du texte 17">
            <a:extLst>
              <a:ext uri="{FF2B5EF4-FFF2-40B4-BE49-F238E27FC236}">
                <a16:creationId xmlns:a16="http://schemas.microsoft.com/office/drawing/2014/main" id="{EF32F629-964F-4E14-B1A1-6D678560527F}"/>
              </a:ext>
            </a:extLst>
          </p:cNvPr>
          <p:cNvSpPr>
            <a:spLocks noGrp="1"/>
          </p:cNvSpPr>
          <p:nvPr>
            <p:ph type="body" sz="quarter" idx="99"/>
          </p:nvPr>
        </p:nvSpPr>
        <p:spPr>
          <a:xfrm>
            <a:off x="5641063"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8" name="Espace réservé du texte 17">
            <a:extLst>
              <a:ext uri="{FF2B5EF4-FFF2-40B4-BE49-F238E27FC236}">
                <a16:creationId xmlns:a16="http://schemas.microsoft.com/office/drawing/2014/main" id="{A0F44CD8-F3DD-47F9-9C0A-6B207499E86A}"/>
              </a:ext>
            </a:extLst>
          </p:cNvPr>
          <p:cNvSpPr>
            <a:spLocks noGrp="1"/>
          </p:cNvSpPr>
          <p:nvPr>
            <p:ph type="body" sz="quarter" idx="100"/>
          </p:nvPr>
        </p:nvSpPr>
        <p:spPr>
          <a:xfrm>
            <a:off x="5640175" y="3249747"/>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9" name="Espace réservé du texte 17">
            <a:extLst>
              <a:ext uri="{FF2B5EF4-FFF2-40B4-BE49-F238E27FC236}">
                <a16:creationId xmlns:a16="http://schemas.microsoft.com/office/drawing/2014/main" id="{816D3008-850F-471B-9C7E-0D97399B5925}"/>
              </a:ext>
            </a:extLst>
          </p:cNvPr>
          <p:cNvSpPr>
            <a:spLocks noGrp="1"/>
          </p:cNvSpPr>
          <p:nvPr>
            <p:ph type="body" sz="quarter" idx="101"/>
          </p:nvPr>
        </p:nvSpPr>
        <p:spPr>
          <a:xfrm>
            <a:off x="5641063"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00" name="Espace réservé du texte 17">
            <a:extLst>
              <a:ext uri="{FF2B5EF4-FFF2-40B4-BE49-F238E27FC236}">
                <a16:creationId xmlns:a16="http://schemas.microsoft.com/office/drawing/2014/main" id="{D3020D71-C5F3-42BA-8874-B40E24DB7F68}"/>
              </a:ext>
            </a:extLst>
          </p:cNvPr>
          <p:cNvSpPr>
            <a:spLocks noGrp="1"/>
          </p:cNvSpPr>
          <p:nvPr>
            <p:ph type="body" sz="quarter" idx="102"/>
          </p:nvPr>
        </p:nvSpPr>
        <p:spPr>
          <a:xfrm>
            <a:off x="5640175" y="3849263"/>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276717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3" y="3119438"/>
            <a:ext cx="953453" cy="942975"/>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1" y="2265748"/>
            <a:ext cx="838579" cy="332399"/>
          </a:xfrm>
        </p:spPr>
        <p:txBody>
          <a:bodyPr vert="horz" lIns="0" tIns="0" rIns="0" bIns="0" rtlCol="0">
            <a:noAutofit/>
          </a:bodyPr>
          <a:lstStyle>
            <a:lvl1pPr>
              <a:defRPr lang="en-US" sz="24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009318" y="2265748"/>
            <a:ext cx="4888011" cy="3323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9"/>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9"/>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932122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3" y="3119438"/>
            <a:ext cx="953453" cy="942975"/>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1" y="2265748"/>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009318" y="2265748"/>
            <a:ext cx="4888011" cy="3323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9"/>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9"/>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2697618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6912232"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6912232"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1748CB09-B51F-4AC1-A908-AF052BFFAB5C}"/>
              </a:ext>
            </a:extLst>
          </p:cNvPr>
          <p:cNvSpPr>
            <a:spLocks noGrp="1"/>
          </p:cNvSpPr>
          <p:nvPr>
            <p:ph type="ftr" sz="quarter" idx="24"/>
          </p:nvPr>
        </p:nvSpPr>
        <p:spPr/>
        <p:txBody>
          <a:bodyPr/>
          <a:lstStyle>
            <a:lvl1pPr>
              <a:defRPr>
                <a:solidFill>
                  <a:schemeClr val="accent1"/>
                </a:solidFill>
              </a:defRPr>
            </a:lvl1pPr>
          </a:lstStyle>
          <a:p>
            <a:endParaRPr lang="fr-FR"/>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p>
            <a:fld id="{6B54B0F7-55DD-40D6-B7F4-70B586885C0B}" type="slidenum">
              <a:rPr lang="fr-FR" smtClean="0"/>
              <a:pPr/>
              <a:t>‹#›</a:t>
            </a:fld>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5404952" y="1875663"/>
            <a:ext cx="3077548" cy="730378"/>
          </a:xfrm>
        </p:spPr>
        <p:txBody>
          <a:bodyPr anchor="b">
            <a:noAutofit/>
          </a:bodyPr>
          <a:lstStyle>
            <a:lvl1pPr algn="ctr">
              <a:lnSpc>
                <a:spcPct val="96000"/>
              </a:lnSpc>
              <a:spcAft>
                <a:spcPts val="1000"/>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5404952" y="2617812"/>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43"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5404952" y="3085124"/>
            <a:ext cx="3077548" cy="248433"/>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marL="278543"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31776761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799"/>
            <a:ext cx="4756746" cy="4132943"/>
          </a:xfrm>
        </p:spPr>
        <p:txBody>
          <a:bodyPr>
            <a:noAutofit/>
          </a:bodyPr>
          <a:lstStyle>
            <a:lvl1pPr>
              <a:defRPr>
                <a:noFill/>
              </a:defRPr>
            </a:lvl1pPr>
          </a:lstStyle>
          <a:p>
            <a:r>
              <a:rPr lang="fr-FR" dirty="0"/>
              <a:t>Cliquez sur l'icône pour ajouter une image</a:t>
            </a:r>
          </a:p>
        </p:txBody>
      </p:sp>
      <p:cxnSp>
        <p:nvCxnSpPr>
          <p:cNvPr id="14" name="Connecteur droit 13">
            <a:extLst>
              <a:ext uri="{FF2B5EF4-FFF2-40B4-BE49-F238E27FC236}">
                <a16:creationId xmlns:a16="http://schemas.microsoft.com/office/drawing/2014/main" id="{C27273C0-D926-4FC2-8437-9B297AC1E951}"/>
              </a:ext>
            </a:extLst>
          </p:cNvPr>
          <p:cNvCxnSpPr>
            <a:cxnSpLocks/>
          </p:cNvCxnSpPr>
          <p:nvPr userDrawn="1"/>
        </p:nvCxnSpPr>
        <p:spPr>
          <a:xfrm>
            <a:off x="802547"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776289" y="1571329"/>
            <a:ext cx="52514" cy="5213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Cliquez sur l'icône pour ajouter un graphique SmartArt</a:t>
            </a:r>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lvl1pPr>
              <a:defRPr>
                <a:latin typeface="Sanofi Sans" panose="02010503030201020103" pitchFamily="2" charset="0"/>
              </a:defRPr>
            </a:lvl1pPr>
          </a:lstStyle>
          <a:p>
            <a:fld id="{6B54B0F7-55DD-40D6-B7F4-70B586885C0B}" type="slidenum">
              <a:rPr lang="fr-FR" smtClean="0"/>
              <a:pPr/>
              <a:t>‹#›</a:t>
            </a:fld>
            <a:endParaRPr lang="fr-FR" dirty="0"/>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331523" y="206525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331523" y="2655992"/>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331523" y="325113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33152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001587"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000699" y="146849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1001587"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1000699"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1001587"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1000699" y="2655995"/>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1001587"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1000699" y="324974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1001587"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1000699" y="384926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331200" y="532800"/>
            <a:ext cx="3548792" cy="561185"/>
          </a:xfrm>
        </p:spPr>
        <p:txBody>
          <a:bodyPr/>
          <a:lstStyle/>
          <a:p>
            <a:r>
              <a:rPr lang="fr-FR"/>
              <a:t>Modifiez le style du titre</a:t>
            </a:r>
            <a:endParaRPr lang="en-US"/>
          </a:p>
        </p:txBody>
      </p:sp>
    </p:spTree>
    <p:extLst>
      <p:ext uri="{BB962C8B-B14F-4D97-AF65-F5344CB8AC3E}">
        <p14:creationId xmlns:p14="http://schemas.microsoft.com/office/powerpoint/2010/main" val="195058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331525" y="1457850"/>
            <a:ext cx="8478000"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333730" y="1183184"/>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5318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39F8F8F8-B2E7-4739-8BFF-FA42634CE5EB}"/>
              </a:ext>
            </a:extLst>
          </p:cNvPr>
          <p:cNvSpPr>
            <a:spLocks noGrp="1"/>
          </p:cNvSpPr>
          <p:nvPr>
            <p:ph type="body" sz="quarter" idx="18"/>
          </p:nvPr>
        </p:nvSpPr>
        <p:spPr>
          <a:xfrm>
            <a:off x="333730" y="318887"/>
            <a:ext cx="57384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333730" y="1183184"/>
            <a:ext cx="573587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331525" y="1457850"/>
            <a:ext cx="5735870"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331201" y="532801"/>
            <a:ext cx="5735870" cy="561185"/>
          </a:xfrm>
        </p:spPr>
        <p:txBody>
          <a:bodyPr/>
          <a:lstStyle/>
          <a:p>
            <a:r>
              <a:rPr lang="en-US"/>
              <a:t>Click to edit Master title style</a:t>
            </a:r>
          </a:p>
        </p:txBody>
      </p:sp>
    </p:spTree>
    <p:extLst>
      <p:ext uri="{BB962C8B-B14F-4D97-AF65-F5344CB8AC3E}">
        <p14:creationId xmlns:p14="http://schemas.microsoft.com/office/powerpoint/2010/main" val="1226008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D67FA919-D04A-4310-ADDF-1120333F61D8}"/>
              </a:ext>
            </a:extLst>
          </p:cNvPr>
          <p:cNvSpPr>
            <a:spLocks noGrp="1"/>
          </p:cNvSpPr>
          <p:nvPr>
            <p:ph type="body" sz="quarter" idx="18"/>
          </p:nvPr>
        </p:nvSpPr>
        <p:spPr>
          <a:xfrm>
            <a:off x="333730" y="318887"/>
            <a:ext cx="4030028"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333731" y="1183184"/>
            <a:ext cx="4028251"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331526" y="1457850"/>
            <a:ext cx="4028251"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331201" y="532801"/>
            <a:ext cx="4028251" cy="561185"/>
          </a:xfrm>
        </p:spPr>
        <p:txBody>
          <a:bodyPr/>
          <a:lstStyle/>
          <a:p>
            <a:r>
              <a:rPr lang="en-US"/>
              <a:t>Click to edit Master title style</a:t>
            </a:r>
          </a:p>
        </p:txBody>
      </p:sp>
    </p:spTree>
    <p:extLst>
      <p:ext uri="{BB962C8B-B14F-4D97-AF65-F5344CB8AC3E}">
        <p14:creationId xmlns:p14="http://schemas.microsoft.com/office/powerpoint/2010/main" val="2921497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338494" y="1558352"/>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4572001" y="1558352"/>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333731" y="1829516"/>
            <a:ext cx="1755419" cy="2717116"/>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4572001" y="1829516"/>
            <a:ext cx="1755419" cy="2717116"/>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829516"/>
            <a:ext cx="2059200" cy="1700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2301374" y="1829516"/>
            <a:ext cx="2058403" cy="1700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Espace réservé du texte 5">
            <a:extLst>
              <a:ext uri="{FF2B5EF4-FFF2-40B4-BE49-F238E27FC236}">
                <a16:creationId xmlns:a16="http://schemas.microsoft.com/office/drawing/2014/main" id="{8B0C0C30-D9D7-4BD7-AF39-B6CB516C9897}"/>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333730" y="1183184"/>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5305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4051562" y="1851729"/>
            <a:ext cx="1034787" cy="1364400"/>
          </a:xfrm>
        </p:spPr>
        <p:txBody>
          <a:bodyPr>
            <a:noAutofit/>
          </a:bodyPr>
          <a:lstStyle>
            <a:lvl1pPr>
              <a:defRPr>
                <a:noFill/>
              </a:defRPr>
            </a:lvl1pPr>
          </a:lstStyle>
          <a:p>
            <a:r>
              <a:rPr lang="en-US" noProof="0"/>
              <a:t>Click icon to add picture</a:t>
            </a:r>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4051562" y="1188616"/>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3025071" y="1139318"/>
            <a:ext cx="883540" cy="398442"/>
          </a:xfrm>
        </p:spPr>
        <p:txBody>
          <a:bodyPr anchor="b">
            <a:noAutofit/>
          </a:bodyPr>
          <a:lstStyle>
            <a:lvl1pPr algn="r">
              <a:lnSpc>
                <a:spcPct val="110000"/>
              </a:lnSpc>
              <a:defRPr sz="800" cap="all" baseline="0">
                <a:solidFill>
                  <a:schemeClr val="tx1"/>
                </a:solidFill>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4051562"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5296499" y="1851729"/>
            <a:ext cx="1034787" cy="1364400"/>
          </a:xfrm>
        </p:spPr>
        <p:txBody>
          <a:bodyPr>
            <a:noAutofit/>
          </a:bodyPr>
          <a:lstStyle>
            <a:lvl1pPr>
              <a:defRPr>
                <a:noFill/>
              </a:defRPr>
            </a:lvl1pPr>
          </a:lstStyle>
          <a:p>
            <a:r>
              <a:rPr lang="en-US" noProof="0"/>
              <a:t>Click icon to add picture</a:t>
            </a:r>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5296500" y="1188616"/>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6541436" y="1851729"/>
            <a:ext cx="1034787" cy="1364400"/>
          </a:xfrm>
        </p:spPr>
        <p:txBody>
          <a:bodyPr>
            <a:noAutofit/>
          </a:bodyPr>
          <a:lstStyle>
            <a:lvl1pPr>
              <a:defRPr>
                <a:noFill/>
              </a:defRPr>
            </a:lvl1pPr>
          </a:lstStyle>
          <a:p>
            <a:r>
              <a:rPr lang="en-US" noProof="0"/>
              <a:t>Click icon to add picture</a:t>
            </a:r>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6541436" y="1188616"/>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7786373" y="1851729"/>
            <a:ext cx="1034787" cy="1364400"/>
          </a:xfrm>
        </p:spPr>
        <p:txBody>
          <a:bodyPr>
            <a:noAutofit/>
          </a:bodyPr>
          <a:lstStyle>
            <a:lvl1pPr>
              <a:defRPr>
                <a:noFill/>
              </a:defRPr>
            </a:lvl1pPr>
          </a:lstStyle>
          <a:p>
            <a:r>
              <a:rPr lang="en-US" noProof="0"/>
              <a:t>Click icon to add picture</a:t>
            </a:r>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7786373" y="1188616"/>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4051562"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5296499"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5296499"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6541433"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6541433"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7786367" y="3440298"/>
            <a:ext cx="1034787"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7786367" y="3779623"/>
            <a:ext cx="1034787"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8" name="Espace réservé du texte 5">
            <a:extLst>
              <a:ext uri="{FF2B5EF4-FFF2-40B4-BE49-F238E27FC236}">
                <a16:creationId xmlns:a16="http://schemas.microsoft.com/office/drawing/2014/main" id="{D7CFAE1A-FA8C-4F51-A655-9E0F02F24118}"/>
              </a:ext>
            </a:extLst>
          </p:cNvPr>
          <p:cNvSpPr>
            <a:spLocks noGrp="1"/>
          </p:cNvSpPr>
          <p:nvPr>
            <p:ph type="body" sz="quarter" idx="18"/>
          </p:nvPr>
        </p:nvSpPr>
        <p:spPr>
          <a:xfrm>
            <a:off x="3025071"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333731" y="1183183"/>
            <a:ext cx="2118055" cy="369332"/>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331527" y="1457850"/>
            <a:ext cx="2120260" cy="32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331200" y="532801"/>
            <a:ext cx="2120585" cy="561185"/>
          </a:xfrm>
        </p:spPr>
        <p:txBody>
          <a:bodyPr/>
          <a:lstStyle/>
          <a:p>
            <a:r>
              <a:rPr lang="en-US"/>
              <a:t>Click to edit Master title style</a:t>
            </a:r>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331625" y="4747145"/>
            <a:ext cx="803890" cy="206313"/>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3036935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3264210"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3264210" y="1183184"/>
            <a:ext cx="4844338" cy="184281"/>
          </a:xfrm>
        </p:spPr>
        <p:txBody>
          <a:bodyPr wrap="square">
            <a:spAutoFit/>
          </a:bodyPr>
          <a:lstStyle>
            <a:lvl1pPr algn="l">
              <a:lnSpc>
                <a:spcPct val="110000"/>
              </a:lnSpc>
              <a:defRPr sz="1200">
                <a:solidFill>
                  <a:schemeClr val="tx1"/>
                </a:solidFill>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4689811"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6115414"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7541017" y="166501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6" indent="-171446">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3264209"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3264209"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4689812"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4689812"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6115415"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6115415"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7541018" y="2452012"/>
            <a:ext cx="1270713" cy="314435"/>
          </a:xfrm>
        </p:spPr>
        <p:txBody>
          <a:bodyPr/>
          <a:lstStyle>
            <a:lvl1pPr algn="l">
              <a:lnSpc>
                <a:spcPct val="125000"/>
              </a:lnSpc>
              <a:defRPr sz="11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7541018" y="2791337"/>
            <a:ext cx="1270713" cy="314435"/>
          </a:xfrm>
        </p:spPr>
        <p:txBody>
          <a:bodyPr/>
          <a:lstStyle>
            <a:lvl1pPr algn="l">
              <a:lnSpc>
                <a:spcPct val="125000"/>
              </a:lnSpc>
              <a:defRPr sz="7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3" name="Espace réservé du texte 5">
            <a:extLst>
              <a:ext uri="{FF2B5EF4-FFF2-40B4-BE49-F238E27FC236}">
                <a16:creationId xmlns:a16="http://schemas.microsoft.com/office/drawing/2014/main" id="{7FA14FD7-95C9-4327-B716-189176F2E3E3}"/>
              </a:ext>
            </a:extLst>
          </p:cNvPr>
          <p:cNvSpPr>
            <a:spLocks noGrp="1"/>
          </p:cNvSpPr>
          <p:nvPr>
            <p:ph type="body" sz="quarter" idx="18"/>
          </p:nvPr>
        </p:nvSpPr>
        <p:spPr>
          <a:xfrm>
            <a:off x="3025071"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333731" y="1183183"/>
            <a:ext cx="2118055" cy="369332"/>
          </a:xfrm>
        </p:spPr>
        <p:txBody>
          <a:bodyPr wrap="square">
            <a:spAutoFit/>
          </a:bodyPr>
          <a:lstStyle>
            <a:lvl1pPr>
              <a:lnSpc>
                <a:spcPct val="100000"/>
              </a:lnSpc>
              <a:spcAft>
                <a:spcPts val="0"/>
              </a:spcAft>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331526" y="1457850"/>
            <a:ext cx="2120585" cy="3221417"/>
          </a:xfrm>
        </p:spPr>
        <p:txBody>
          <a:bodyPr/>
          <a:lstStyle>
            <a:lvl1pPr>
              <a:defRPr>
                <a:solidFill>
                  <a:schemeClr val="bg1"/>
                </a:solidFill>
              </a:defRPr>
            </a:lvl1pPr>
            <a:lvl2pPr marL="226794" indent="-226794">
              <a:buFontTx/>
              <a:buBlip>
                <a:blip r:embed="rId4"/>
              </a:buBlip>
              <a:defRPr>
                <a:solidFill>
                  <a:schemeClr val="bg1"/>
                </a:solidFill>
              </a:defRPr>
            </a:lvl2pPr>
            <a:lvl3pPr marL="457189" indent="-226794">
              <a:buFontTx/>
              <a:buBlip>
                <a:blip r:embed="rId4"/>
              </a:buBlip>
              <a:defRPr>
                <a:solidFill>
                  <a:schemeClr val="bg1"/>
                </a:solidFill>
              </a:defRPr>
            </a:lvl3pPr>
            <a:lvl4pPr marL="683983" indent="-226794">
              <a:buFontTx/>
              <a:buBlip>
                <a:blip r:embed="rId4"/>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331200" y="532801"/>
            <a:ext cx="2120585" cy="561185"/>
          </a:xfrm>
        </p:spPr>
        <p:txBody>
          <a:bodyPr/>
          <a:lstStyle>
            <a:lvl1pPr>
              <a:defRPr>
                <a:solidFill>
                  <a:schemeClr val="bg1"/>
                </a:solidFill>
              </a:defRPr>
            </a:lvl1pPr>
          </a:lstStyle>
          <a:p>
            <a:r>
              <a:rPr lang="en-US"/>
              <a:t>Click to edit Master title style</a:t>
            </a:r>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userDrawn="1"/>
        </p:nvGrpSpPr>
        <p:grpSpPr>
          <a:xfrm>
            <a:off x="331625" y="4747145"/>
            <a:ext cx="803890" cy="206313"/>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22768534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1457048"/>
            <a:ext cx="8478000" cy="3222219"/>
          </a:xfrm>
        </p:spPr>
        <p:txBody>
          <a:bodyPr anchor="ctr"/>
          <a:lstStyle>
            <a:lvl1pPr algn="ctr">
              <a:defRPr/>
            </a:lvl1pPr>
          </a:lstStyle>
          <a:p>
            <a:r>
              <a:rPr lang="en-US"/>
              <a:t>Click icon to add table</a:t>
            </a:r>
          </a:p>
        </p:txBody>
      </p:sp>
      <p:sp>
        <p:nvSpPr>
          <p:cNvPr id="8" name="Espace réservé du texte 5">
            <a:extLst>
              <a:ext uri="{FF2B5EF4-FFF2-40B4-BE49-F238E27FC236}">
                <a16:creationId xmlns:a16="http://schemas.microsoft.com/office/drawing/2014/main" id="{D46BD89B-81DC-413F-95C7-44BCE7D89F2B}"/>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300"/>
              </a:spcBef>
              <a:spcAft>
                <a:spcPts val="0"/>
              </a:spcAft>
              <a:defRPr sz="400"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300"/>
              </a:spcBef>
              <a:tabLst>
                <a:tab pos="627047" algn="l"/>
              </a:tabLst>
              <a:defRPr sz="400"/>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333730" y="1183184"/>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8245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08584"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08584"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Forme libre : forme 9">
            <a:extLst>
              <a:ext uri="{FF2B5EF4-FFF2-40B4-BE49-F238E27FC236}">
                <a16:creationId xmlns:a16="http://schemas.microsoft.com/office/drawing/2014/main" id="{9BDDF620-0779-479D-AEB4-C14EF8564C01}"/>
              </a:ext>
            </a:extLst>
          </p:cNvPr>
          <p:cNvSpPr>
            <a:spLocks noChangeAspect="1"/>
          </p:cNvSpPr>
          <p:nvPr userDrawn="1"/>
        </p:nvSpPr>
        <p:spPr>
          <a:xfrm>
            <a:off x="4169622" y="4511009"/>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4170048" y="4510418"/>
            <a:ext cx="803890" cy="206313"/>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1265257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273600"/>
            <a:ext cx="8420100" cy="387798"/>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358775" y="1333056"/>
            <a:ext cx="8420101" cy="3362770"/>
          </a:xfrm>
        </p:spPr>
        <p:txBody>
          <a:bodyPr/>
          <a:lstStyle>
            <a:lvl1pPr>
              <a:defRPr baseline="0"/>
            </a:lvl1pPr>
            <a:lvl3pPr marL="403215" indent="-133347">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t>XX . XX . XXXX</a:t>
            </a:r>
            <a:endParaRPr lang="fr-FR"/>
          </a:p>
        </p:txBody>
      </p:sp>
      <p:sp>
        <p:nvSpPr>
          <p:cNvPr id="25" name="Espace réservé du pied de page 24"/>
          <p:cNvSpPr>
            <a:spLocks noGrp="1"/>
          </p:cNvSpPr>
          <p:nvPr>
            <p:ph type="ftr" sz="quarter" idx="15"/>
          </p:nvPr>
        </p:nvSpPr>
        <p:spPr/>
        <p:txBody>
          <a:bodyPr/>
          <a:lstStyle/>
          <a:p>
            <a:endParaRPr lang="fr-F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358775" y="712801"/>
            <a:ext cx="8420101" cy="349131"/>
          </a:xfrm>
        </p:spPr>
        <p:txBody>
          <a:bodyPr/>
          <a:lstStyle>
            <a:lvl1pPr marL="0" indent="0">
              <a:buNone/>
              <a:defRPr sz="2200" b="0" baseline="0">
                <a:solidFill>
                  <a:schemeClr val="tx1"/>
                </a:solidFill>
              </a:defRPr>
            </a:lvl1pPr>
            <a:lvl2pPr marL="266693" indent="0">
              <a:buNone/>
              <a:defRPr/>
            </a:lvl2pPr>
            <a:lvl3pPr marL="685783" indent="0">
              <a:buNone/>
              <a:defRPr/>
            </a:lvl3pPr>
            <a:lvl4pPr marL="1028675" indent="0">
              <a:buNone/>
              <a:defRPr/>
            </a:lvl4pPr>
            <a:lvl5pPr marL="1371566" indent="0">
              <a:buNone/>
              <a:defRPr/>
            </a:lvl5pPr>
          </a:lstStyle>
          <a:p>
            <a:pPr lvl="0"/>
            <a:r>
              <a:rPr lang="fr-FR"/>
              <a:t>Sous-titre, corps 22</a:t>
            </a:r>
            <a:endParaRPr lang="en-US"/>
          </a:p>
        </p:txBody>
      </p:sp>
    </p:spTree>
    <p:extLst>
      <p:ext uri="{BB962C8B-B14F-4D97-AF65-F5344CB8AC3E}">
        <p14:creationId xmlns:p14="http://schemas.microsoft.com/office/powerpoint/2010/main" val="2862748410"/>
      </p:ext>
    </p:extLst>
  </p:cSld>
  <p:clrMapOvr>
    <a:masterClrMapping/>
  </p:clrMapOvr>
  <p:extLst>
    <p:ext uri="{DCECCB84-F9BA-43D5-87BE-67443E8EF086}">
      <p15:sldGuideLst xmlns:p15="http://schemas.microsoft.com/office/powerpoint/2012/main">
        <p15:guide id="1" orient="horz" pos="4187">
          <p15:clr>
            <a:srgbClr val="FBAE40"/>
          </p15:clr>
        </p15:guide>
        <p15:guide id="2" orient="horz" pos="412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u Fond clair">
    <p:spTree>
      <p:nvGrpSpPr>
        <p:cNvPr id="1" name=""/>
        <p:cNvGrpSpPr/>
        <p:nvPr/>
      </p:nvGrpSpPr>
      <p:grpSpPr>
        <a:xfrm>
          <a:off x="0" y="0"/>
          <a:ext cx="0" cy="0"/>
          <a:chOff x="0" y="0"/>
          <a:chExt cx="0" cy="0"/>
        </a:xfrm>
      </p:grpSpPr>
      <p:sp>
        <p:nvSpPr>
          <p:cNvPr id="7" name="Rectangle 6"/>
          <p:cNvSpPr/>
          <p:nvPr userDrawn="1"/>
        </p:nvSpPr>
        <p:spPr>
          <a:xfrm>
            <a:off x="358775" y="1242105"/>
            <a:ext cx="8420101" cy="3453721"/>
          </a:xfrm>
          <a:prstGeom prst="rect">
            <a:avLst/>
          </a:prstGeom>
          <a:solidFill>
            <a:srgbClr val="ED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le 1"/>
          <p:cNvSpPr>
            <a:spLocks noGrp="1"/>
          </p:cNvSpPr>
          <p:nvPr>
            <p:ph type="title" hasCustomPrompt="1"/>
          </p:nvPr>
        </p:nvSpPr>
        <p:spPr>
          <a:xfrm>
            <a:off x="360001" y="273600"/>
            <a:ext cx="8418875" cy="387798"/>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505050" y="1365251"/>
            <a:ext cx="8086057" cy="3124645"/>
          </a:xfrm>
        </p:spPr>
        <p:txBody>
          <a:bodyPr/>
          <a:lstStyle>
            <a:lvl1pPr>
              <a:defRPr baseline="0"/>
            </a:lvl1pPr>
            <a:lvl2pPr marL="271457" indent="-136522">
              <a:tabLst/>
              <a:defRPr/>
            </a:lvl2pPr>
            <a:lvl3pPr marL="385754" indent="-131760">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t>XX . XX . XXXX</a:t>
            </a:r>
            <a:endParaRPr lang="fr-FR"/>
          </a:p>
        </p:txBody>
      </p:sp>
      <p:sp>
        <p:nvSpPr>
          <p:cNvPr id="25" name="Espace réservé du pied de page 24"/>
          <p:cNvSpPr>
            <a:spLocks noGrp="1"/>
          </p:cNvSpPr>
          <p:nvPr>
            <p:ph type="ftr" sz="quarter" idx="15"/>
          </p:nvPr>
        </p:nvSpPr>
        <p:spPr/>
        <p:txBody>
          <a:bodyPr/>
          <a:lstStyle/>
          <a:p>
            <a:endParaRPr lang="fr-F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360001" y="712801"/>
            <a:ext cx="8418875" cy="349131"/>
          </a:xfrm>
        </p:spPr>
        <p:txBody>
          <a:bodyPr/>
          <a:lstStyle>
            <a:lvl1pPr marL="0" indent="0">
              <a:buNone/>
              <a:defRPr sz="2200" b="0" baseline="0">
                <a:solidFill>
                  <a:schemeClr val="tx1"/>
                </a:solidFill>
              </a:defRPr>
            </a:lvl1pPr>
            <a:lvl2pPr marL="266693" indent="0">
              <a:buNone/>
              <a:defRPr/>
            </a:lvl2pPr>
            <a:lvl3pPr marL="685783" indent="0">
              <a:buNone/>
              <a:defRPr/>
            </a:lvl3pPr>
            <a:lvl4pPr marL="1028675" indent="0">
              <a:buNone/>
              <a:defRPr/>
            </a:lvl4pPr>
            <a:lvl5pPr marL="1371566" indent="0">
              <a:buNone/>
              <a:defRPr/>
            </a:lvl5pPr>
          </a:lstStyle>
          <a:p>
            <a:pPr lvl="0"/>
            <a:r>
              <a:rPr lang="fr-FR"/>
              <a:t>Sous-titre, corps 22</a:t>
            </a:r>
            <a:endParaRPr lang="en-US"/>
          </a:p>
        </p:txBody>
      </p:sp>
    </p:spTree>
    <p:extLst>
      <p:ext uri="{BB962C8B-B14F-4D97-AF65-F5344CB8AC3E}">
        <p14:creationId xmlns:p14="http://schemas.microsoft.com/office/powerpoint/2010/main" val="145467060"/>
      </p:ext>
    </p:extLst>
  </p:cSld>
  <p:clrMapOvr>
    <a:masterClrMapping/>
  </p:clrMapOvr>
  <p:extLst>
    <p:ext uri="{DCECCB84-F9BA-43D5-87BE-67443E8EF086}">
      <p15:sldGuideLst xmlns:p15="http://schemas.microsoft.com/office/powerpoint/2012/main">
        <p15:guide id="5" pos="3973">
          <p15:clr>
            <a:srgbClr val="FBAE40"/>
          </p15:clr>
        </p15:guide>
        <p15:guide id="7" pos="410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lvl1pPr>
              <a:defRPr>
                <a:latin typeface="Sanofi Sans" panose="02010503030201020103" pitchFamily="2" charset="0"/>
              </a:defRPr>
            </a:lvl1pPr>
          </a:lstStyle>
          <a:p>
            <a:fld id="{6B54B0F7-55DD-40D6-B7F4-70B586885C0B}" type="slidenum">
              <a:rPr lang="en-US" smtClean="0"/>
              <a:pPr/>
              <a:t>‹#›</a:t>
            </a:fld>
            <a:endParaRPr lang="en-US" dirty="0"/>
          </a:p>
        </p:txBody>
      </p:sp>
      <p:cxnSp>
        <p:nvCxnSpPr>
          <p:cNvPr id="32" name="Connecteur droit 13">
            <a:extLst>
              <a:ext uri="{FF2B5EF4-FFF2-40B4-BE49-F238E27FC236}">
                <a16:creationId xmlns:a16="http://schemas.microsoft.com/office/drawing/2014/main" id="{7BC19BBF-83CB-4541-9E5A-ACB3379B1867}"/>
              </a:ext>
            </a:extLst>
          </p:cNvPr>
          <p:cNvCxnSpPr>
            <a:cxnSpLocks/>
          </p:cNvCxnSpPr>
          <p:nvPr userDrawn="1"/>
        </p:nvCxnSpPr>
        <p:spPr>
          <a:xfrm>
            <a:off x="1327882" y="1398668"/>
            <a:ext cx="0" cy="3267075"/>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6" name="Espace réservé du graphique SmartArt 11">
            <a:extLst>
              <a:ext uri="{FF2B5EF4-FFF2-40B4-BE49-F238E27FC236}">
                <a16:creationId xmlns:a16="http://schemas.microsoft.com/office/drawing/2014/main" id="{23BA7E43-84CF-486A-BB7B-AD1F2F009C79}"/>
              </a:ext>
            </a:extLst>
          </p:cNvPr>
          <p:cNvSpPr>
            <a:spLocks noGrp="1" noChangeAspect="1"/>
          </p:cNvSpPr>
          <p:nvPr>
            <p:ph type="dgm" sz="quarter" idx="14"/>
          </p:nvPr>
        </p:nvSpPr>
        <p:spPr>
          <a:xfrm>
            <a:off x="1302069" y="1571329"/>
            <a:ext cx="52514" cy="5213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Cliquez sur l'icône pour ajouter un graphique SmartArt</a:t>
            </a: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857303" y="147011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857303" y="206525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857303" y="2655992"/>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857303" y="325113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85730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1526477" y="173355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1525589" y="146849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1526477" y="233330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1525589" y="206824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1526477" y="2921053"/>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1525589" y="2655995"/>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1526477" y="3514804"/>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1525589" y="3249746"/>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1526477" y="4114320"/>
            <a:ext cx="287929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1525589" y="3849262"/>
            <a:ext cx="287929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93950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u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273600"/>
            <a:ext cx="8418875" cy="387798"/>
          </a:xfrm>
        </p:spPr>
        <p:txBody>
          <a:bodyPr/>
          <a:lstStyle>
            <a:lvl1pPr>
              <a:defRPr/>
            </a:lvl1pPr>
          </a:lstStyle>
          <a:p>
            <a:r>
              <a:rPr lang="fr-FR"/>
              <a:t>Slide texte - 1 photo, corps 28</a:t>
            </a:r>
            <a:endParaRPr lang="en-US"/>
          </a:p>
        </p:txBody>
      </p:sp>
      <p:sp>
        <p:nvSpPr>
          <p:cNvPr id="8" name="Content Placeholder 2"/>
          <p:cNvSpPr>
            <a:spLocks noGrp="1"/>
          </p:cNvSpPr>
          <p:nvPr>
            <p:ph idx="13" hasCustomPrompt="1"/>
          </p:nvPr>
        </p:nvSpPr>
        <p:spPr>
          <a:xfrm>
            <a:off x="358775" y="1333056"/>
            <a:ext cx="3939453" cy="3362770"/>
          </a:xfrm>
        </p:spPr>
        <p:txBody>
          <a:bodyPr/>
          <a:lstStyle>
            <a:lvl1pPr>
              <a:defRPr baseline="0"/>
            </a:lvl1pPr>
            <a:lvl3pPr marL="403215" indent="-133347">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t>XX . XX . XXXX</a:t>
            </a:r>
            <a:endParaRPr lang="fr-FR"/>
          </a:p>
        </p:txBody>
      </p:sp>
      <p:sp>
        <p:nvSpPr>
          <p:cNvPr id="25" name="Espace réservé du pied de page 24"/>
          <p:cNvSpPr>
            <a:spLocks noGrp="1"/>
          </p:cNvSpPr>
          <p:nvPr>
            <p:ph type="ftr" sz="quarter" idx="15"/>
          </p:nvPr>
        </p:nvSpPr>
        <p:spPr/>
        <p:txBody>
          <a:bodyPr/>
          <a:lstStyle/>
          <a:p>
            <a:endParaRPr lang="fr-F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360001" y="712801"/>
            <a:ext cx="8418875" cy="349131"/>
          </a:xfrm>
        </p:spPr>
        <p:txBody>
          <a:bodyPr/>
          <a:lstStyle>
            <a:lvl1pPr marL="0" indent="0">
              <a:buNone/>
              <a:defRPr sz="2200" b="0" baseline="0">
                <a:solidFill>
                  <a:schemeClr val="tx1"/>
                </a:solidFill>
              </a:defRPr>
            </a:lvl1pPr>
            <a:lvl2pPr marL="266693" indent="0">
              <a:buNone/>
              <a:defRPr/>
            </a:lvl2pPr>
            <a:lvl3pPr marL="685783" indent="0">
              <a:buNone/>
              <a:defRPr/>
            </a:lvl3pPr>
            <a:lvl4pPr marL="1028675" indent="0">
              <a:buNone/>
              <a:defRPr/>
            </a:lvl4pPr>
            <a:lvl5pPr marL="1371566" indent="0">
              <a:buNone/>
              <a:defRPr/>
            </a:lvl5pPr>
          </a:lstStyle>
          <a:p>
            <a:pPr lvl="0"/>
            <a:r>
              <a:rPr lang="fr-FR"/>
              <a:t>Sous-titre, corps 22</a:t>
            </a:r>
            <a:endParaRPr lang="en-US"/>
          </a:p>
        </p:txBody>
      </p:sp>
      <p:sp>
        <p:nvSpPr>
          <p:cNvPr id="7" name="Espace réservé pour une image  6"/>
          <p:cNvSpPr>
            <a:spLocks noGrp="1"/>
          </p:cNvSpPr>
          <p:nvPr>
            <p:ph type="pic" sz="quarter" idx="18"/>
          </p:nvPr>
        </p:nvSpPr>
        <p:spPr>
          <a:xfrm>
            <a:off x="4572001" y="987426"/>
            <a:ext cx="4206875" cy="3708400"/>
          </a:xfrm>
        </p:spPr>
        <p:txBody>
          <a:bodyPr/>
          <a:lstStyle/>
          <a:p>
            <a:r>
              <a:rPr lang="en-US"/>
              <a:t>Click icon to add picture</a:t>
            </a:r>
            <a:endParaRPr lang="fr-FR"/>
          </a:p>
        </p:txBody>
      </p:sp>
    </p:spTree>
    <p:extLst>
      <p:ext uri="{BB962C8B-B14F-4D97-AF65-F5344CB8AC3E}">
        <p14:creationId xmlns:p14="http://schemas.microsoft.com/office/powerpoint/2010/main" val="350956916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Generic | Text">
    <p:spTree>
      <p:nvGrpSpPr>
        <p:cNvPr id="1" name=""/>
        <p:cNvGrpSpPr/>
        <p:nvPr/>
      </p:nvGrpSpPr>
      <p:grpSpPr>
        <a:xfrm>
          <a:off x="0" y="0"/>
          <a:ext cx="0" cy="0"/>
          <a:chOff x="0" y="0"/>
          <a:chExt cx="0" cy="0"/>
        </a:xfrm>
      </p:grpSpPr>
      <p:sp>
        <p:nvSpPr>
          <p:cNvPr id="8" name="Content Placeholder 2"/>
          <p:cNvSpPr>
            <a:spLocks noGrp="1"/>
          </p:cNvSpPr>
          <p:nvPr>
            <p:ph idx="13" hasCustomPrompt="1"/>
          </p:nvPr>
        </p:nvSpPr>
        <p:spPr>
          <a:xfrm>
            <a:off x="358776" y="1333056"/>
            <a:ext cx="8420101" cy="3362770"/>
          </a:xfrm>
        </p:spPr>
        <p:txBody>
          <a:bodyPr/>
          <a:lstStyle>
            <a:lvl1pPr>
              <a:buClr>
                <a:schemeClr val="accent3"/>
              </a:buClr>
              <a:defRPr baseline="0"/>
            </a:lvl1pPr>
            <a:lvl2pPr>
              <a:buClr>
                <a:schemeClr val="accent3"/>
              </a:buClr>
              <a:defRPr/>
            </a:lvl2pPr>
            <a:lvl3pPr marL="403205" indent="-133344">
              <a:buFont typeface="Arial" charset="0"/>
              <a:buChar char="•"/>
              <a:tabLst/>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sp>
        <p:nvSpPr>
          <p:cNvPr id="31" name="Content Placeholder 2"/>
          <p:cNvSpPr>
            <a:spLocks noGrp="1"/>
          </p:cNvSpPr>
          <p:nvPr>
            <p:ph idx="17" hasCustomPrompt="1"/>
          </p:nvPr>
        </p:nvSpPr>
        <p:spPr>
          <a:xfrm>
            <a:off x="358776" y="712802"/>
            <a:ext cx="7791313" cy="349131"/>
          </a:xfrm>
        </p:spPr>
        <p:txBody>
          <a:bodyPr/>
          <a:lstStyle>
            <a:lvl1pPr marL="0" indent="0">
              <a:buNone/>
              <a:defRPr sz="2200" b="0" baseline="0">
                <a:solidFill>
                  <a:schemeClr val="accent3"/>
                </a:solidFill>
              </a:defRPr>
            </a:lvl1pPr>
            <a:lvl2pPr marL="266687" indent="0">
              <a:buNone/>
              <a:defRPr/>
            </a:lvl2pPr>
            <a:lvl3pPr marL="685766" indent="0">
              <a:buNone/>
              <a:defRPr/>
            </a:lvl3pPr>
            <a:lvl4pPr marL="1028649" indent="0">
              <a:buNone/>
              <a:defRPr/>
            </a:lvl4pPr>
            <a:lvl5pPr marL="1371532" indent="0">
              <a:buNone/>
              <a:defRPr/>
            </a:lvl5pPr>
          </a:lstStyle>
          <a:p>
            <a:pPr lvl="0"/>
            <a:r>
              <a:rPr lang="en-US" noProof="0"/>
              <a:t>Subtitle, 22 </a:t>
            </a:r>
            <a:r>
              <a:rPr lang="en-US" noProof="0" err="1"/>
              <a:t>pts</a:t>
            </a:r>
            <a:endParaRPr lang="en-US" noProof="0"/>
          </a:p>
        </p:txBody>
      </p:sp>
      <p:sp>
        <p:nvSpPr>
          <p:cNvPr id="7" name="Title 6">
            <a:extLst>
              <a:ext uri="{FF2B5EF4-FFF2-40B4-BE49-F238E27FC236}">
                <a16:creationId xmlns:a16="http://schemas.microsoft.com/office/drawing/2014/main" id="{6967172E-F33B-FC21-326F-30ADD461B058}"/>
              </a:ext>
            </a:extLst>
          </p:cNvPr>
          <p:cNvSpPr>
            <a:spLocks noGrp="1"/>
          </p:cNvSpPr>
          <p:nvPr>
            <p:ph type="title"/>
          </p:nvPr>
        </p:nvSpPr>
        <p:spPr/>
        <p:txBody>
          <a:bodyPr/>
          <a:lstStyle/>
          <a:p>
            <a:r>
              <a:rPr lang="en-US"/>
              <a:t>Click to edit Master title style</a:t>
            </a:r>
          </a:p>
        </p:txBody>
      </p:sp>
      <p:sp>
        <p:nvSpPr>
          <p:cNvPr id="9" name="Rectangle 8">
            <a:extLst>
              <a:ext uri="{FF2B5EF4-FFF2-40B4-BE49-F238E27FC236}">
                <a16:creationId xmlns:a16="http://schemas.microsoft.com/office/drawing/2014/main" id="{31BA7EC1-0036-BADC-2152-7A5AD48CA013}"/>
              </a:ext>
            </a:extLst>
          </p:cNvPr>
          <p:cNvSpPr/>
          <p:nvPr userDrawn="1"/>
        </p:nvSpPr>
        <p:spPr>
          <a:xfrm>
            <a:off x="7046259" y="4556632"/>
            <a:ext cx="1459966" cy="51483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Tree>
    <p:extLst>
      <p:ext uri="{BB962C8B-B14F-4D97-AF65-F5344CB8AC3E}">
        <p14:creationId xmlns:p14="http://schemas.microsoft.com/office/powerpoint/2010/main" val="1988718883"/>
      </p:ext>
    </p:extLst>
  </p:cSld>
  <p:clrMapOvr>
    <a:masterClrMapping/>
  </p:clrMapOvr>
  <p:extLst>
    <p:ext uri="{DCECCB84-F9BA-43D5-87BE-67443E8EF086}">
      <p15:sldGuideLst xmlns:p15="http://schemas.microsoft.com/office/powerpoint/2012/main">
        <p15:guide id="1" orient="horz" pos="4187">
          <p15:clr>
            <a:srgbClr val="FBAE40"/>
          </p15:clr>
        </p15:guide>
        <p15:guide id="2" orient="horz" pos="412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p:nvSpPr>
        <p:spPr>
          <a:xfrm>
            <a:off x="0" y="0"/>
            <a:ext cx="2797200" cy="5143500"/>
          </a:xfrm>
          <a:prstGeom prst="rect">
            <a:avLst/>
          </a:prstGeom>
          <a:solidFill>
            <a:srgbClr val="00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p:nvGrpSpPr>
        <p:grpSpPr>
          <a:xfrm>
            <a:off x="331626" y="4747145"/>
            <a:ext cx="803890" cy="206313"/>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1800"/>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1800">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1800"/>
            </a:p>
          </p:txBody>
        </p:sp>
      </p:grpSp>
      <p:sp>
        <p:nvSpPr>
          <p:cNvPr id="52" name="Text Placeholder 2">
            <a:extLst>
              <a:ext uri="{FF2B5EF4-FFF2-40B4-BE49-F238E27FC236}">
                <a16:creationId xmlns:a16="http://schemas.microsoft.com/office/drawing/2014/main" id="{910FAF53-C00F-42B1-925B-79D8B7C9A3CF}"/>
              </a:ext>
            </a:extLst>
          </p:cNvPr>
          <p:cNvSpPr>
            <a:spLocks noGrp="1"/>
          </p:cNvSpPr>
          <p:nvPr>
            <p:ph type="body" sz="quarter" idx="49"/>
          </p:nvPr>
        </p:nvSpPr>
        <p:spPr>
          <a:xfrm>
            <a:off x="331527" y="1340693"/>
            <a:ext cx="2120260" cy="3338575"/>
          </a:xfrm>
        </p:spPr>
        <p:txBody>
          <a:bodyPr/>
          <a:lstStyle>
            <a:lvl1pPr>
              <a:defRPr>
                <a:solidFill>
                  <a:schemeClr val="tx2"/>
                </a:solidFill>
              </a:defRPr>
            </a:lvl1pPr>
            <a:lvl2pPr marL="226788" indent="-226788">
              <a:buFontTx/>
              <a:buBlip>
                <a:blip r:embed="rId2"/>
              </a:buBlip>
              <a:defRPr>
                <a:solidFill>
                  <a:schemeClr val="tx2"/>
                </a:solidFill>
              </a:defRPr>
            </a:lvl2pPr>
            <a:lvl3pPr marL="457178" indent="-226788">
              <a:buFontTx/>
              <a:buBlip>
                <a:blip r:embed="rId2"/>
              </a:buBlip>
              <a:defRPr>
                <a:solidFill>
                  <a:schemeClr val="tx2"/>
                </a:solidFill>
              </a:defRPr>
            </a:lvl3pPr>
            <a:lvl4pPr marL="683966" indent="-226788">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3262750"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3264210" y="739124"/>
            <a:ext cx="5546062" cy="214995"/>
          </a:xfrm>
        </p:spPr>
        <p:txBody>
          <a:bodyPr wrap="square">
            <a:spAutoFit/>
          </a:bodyPr>
          <a:lstStyle>
            <a:lvl1pPr algn="l">
              <a:lnSpc>
                <a:spcPct val="110000"/>
              </a:lnSpc>
              <a:defRPr sz="1400">
                <a:solidFill>
                  <a:schemeClr val="tx1"/>
                </a:solidFill>
              </a:defRPr>
            </a:lvl1pPr>
            <a:lvl2pPr marL="171442" indent="-171442">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46883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61139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7539556"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42" indent="-171442">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4" name="Footer Placeholder 3">
            <a:extLst>
              <a:ext uri="{FF2B5EF4-FFF2-40B4-BE49-F238E27FC236}">
                <a16:creationId xmlns:a16="http://schemas.microsoft.com/office/drawing/2014/main" id="{BD134596-12A9-4BAA-8C73-E73781DD9794}"/>
              </a:ext>
            </a:extLst>
          </p:cNvPr>
          <p:cNvSpPr>
            <a:spLocks noGrp="1"/>
          </p:cNvSpPr>
          <p:nvPr>
            <p:ph type="ftr" sz="quarter" idx="51"/>
          </p:nvPr>
        </p:nvSpPr>
        <p:spPr/>
        <p:txBody>
          <a:bodyPr/>
          <a:lstStyle/>
          <a:p>
            <a:endParaRPr lang="en-US"/>
          </a:p>
        </p:txBody>
      </p:sp>
      <p:sp>
        <p:nvSpPr>
          <p:cNvPr id="5" name="Slide Number Placeholder 4">
            <a:extLst>
              <a:ext uri="{FF2B5EF4-FFF2-40B4-BE49-F238E27FC236}">
                <a16:creationId xmlns:a16="http://schemas.microsoft.com/office/drawing/2014/main" id="{901BACB5-7B15-46A0-ACC1-B1CC73618FA4}"/>
              </a:ext>
            </a:extLst>
          </p:cNvPr>
          <p:cNvSpPr>
            <a:spLocks noGrp="1"/>
          </p:cNvSpPr>
          <p:nvPr>
            <p:ph type="sldNum" sz="quarter" idx="52"/>
          </p:nvPr>
        </p:nvSpPr>
        <p:spPr/>
        <p:txBody>
          <a:bodyPr/>
          <a:lstStyle/>
          <a:p>
            <a:fld id="{676134D8-7790-0B42-89CE-D91AD0BB4D75}" type="slidenum">
              <a:rPr lang="en-US" smtClean="0"/>
              <a:t>‹#›</a:t>
            </a:fld>
            <a:endParaRPr lang="en-US"/>
          </a:p>
        </p:txBody>
      </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331202" y="289130"/>
            <a:ext cx="2118055" cy="720000"/>
          </a:xfrm>
        </p:spPr>
        <p:txBody>
          <a:bodyPr/>
          <a:lstStyle>
            <a:lvl1pPr>
              <a:defRPr>
                <a:solidFill>
                  <a:schemeClr val="bg1"/>
                </a:solidFill>
              </a:defRPr>
            </a:lvl1pPr>
          </a:lstStyle>
          <a:p>
            <a:r>
              <a:rPr lang="en-US"/>
              <a:t>Click to edit Master title style</a:t>
            </a:r>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333730" y="1071320"/>
            <a:ext cx="2116800" cy="430887"/>
          </a:xfrm>
        </p:spPr>
        <p:txBody>
          <a:bodyPr wrap="square">
            <a:spAutoFit/>
          </a:bodyPr>
          <a:lstStyle>
            <a:lvl1pPr>
              <a:lnSpc>
                <a:spcPct val="100000"/>
              </a:lnSpc>
              <a:spcAft>
                <a:spcPts val="0"/>
              </a:spcAft>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3262750" y="2211875"/>
            <a:ext cx="1268510"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3262750" y="2880666"/>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4688938" y="2206099"/>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4688938" y="2880666"/>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6113953" y="2206099"/>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6113953" y="2880666"/>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7541761" y="2206099"/>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7541761" y="2880666"/>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158313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defRPr lang="en-US" sz="24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009318" y="2265747"/>
            <a:ext cx="4888011" cy="3323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Tree>
    <p:extLst>
      <p:ext uri="{BB962C8B-B14F-4D97-AF65-F5344CB8AC3E}">
        <p14:creationId xmlns:p14="http://schemas.microsoft.com/office/powerpoint/2010/main" val="249117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4.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0" y="532800"/>
            <a:ext cx="8485200" cy="561185"/>
          </a:xfrm>
          <a:prstGeom prst="rect">
            <a:avLst/>
          </a:prstGeom>
        </p:spPr>
        <p:txBody>
          <a:bodyPr vert="horz" lIns="0" tIns="0" rIns="0" bIns="0" rtlCol="0" anchor="t">
            <a:normAutofit/>
          </a:bodyPr>
          <a:lstStyle/>
          <a:p>
            <a:endParaRPr lang="en-US" noProof="0" dirty="0"/>
          </a:p>
        </p:txBody>
      </p:sp>
      <p:sp>
        <p:nvSpPr>
          <p:cNvPr id="3" name="Text Placeholder 2"/>
          <p:cNvSpPr>
            <a:spLocks noGrp="1"/>
          </p:cNvSpPr>
          <p:nvPr>
            <p:ph type="body" idx="1"/>
          </p:nvPr>
        </p:nvSpPr>
        <p:spPr>
          <a:xfrm>
            <a:off x="331200" y="1458000"/>
            <a:ext cx="8478000" cy="3222000"/>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3543300" y="4580079"/>
            <a:ext cx="2057400" cy="274637"/>
          </a:xfrm>
          <a:prstGeom prst="rect">
            <a:avLst/>
          </a:prstGeom>
        </p:spPr>
        <p:txBody>
          <a:bodyPr vert="horz" lIns="91440" tIns="45720" rIns="91440" bIns="45720" rtlCol="0" anchor="ctr"/>
          <a:lstStyle>
            <a:lvl1pPr algn="ctr">
              <a:defRPr sz="1100" b="0" i="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XX . XX . XXXX</a:t>
            </a:r>
          </a:p>
        </p:txBody>
      </p:sp>
      <p:sp>
        <p:nvSpPr>
          <p:cNvPr id="6" name="Slide Number Placeholder 5"/>
          <p:cNvSpPr>
            <a:spLocks noGrp="1"/>
          </p:cNvSpPr>
          <p:nvPr userDrawn="1">
            <p:ph type="sldNum" sz="quarter" idx="4"/>
          </p:nvPr>
        </p:nvSpPr>
        <p:spPr>
          <a:xfrm>
            <a:off x="8336226" y="4820495"/>
            <a:ext cx="476250" cy="205743"/>
          </a:xfrm>
          <a:prstGeom prst="rect">
            <a:avLst/>
          </a:prstGeom>
        </p:spPr>
        <p:txBody>
          <a:bodyPr vert="horz" lIns="0" tIns="0" rIns="0" bIns="0" rtlCol="0" anchor="ctr"/>
          <a:lstStyle>
            <a:lvl1pPr algn="r">
              <a:defRPr sz="900" b="0" i="0">
                <a:solidFill>
                  <a:schemeClr val="tx1"/>
                </a:solidFill>
                <a:latin typeface="Sanofi Sans" panose="02010503030201020103" pitchFamily="2" charset="0"/>
                <a:ea typeface="Verdana" panose="020B0604030504040204" pitchFamily="34" charset="0"/>
                <a:cs typeface="Sanofi Sans" panose="02010503030201020103" pitchFamily="2" charset="0"/>
              </a:defRPr>
            </a:lvl1pPr>
          </a:lstStyle>
          <a:p>
            <a:fld id="{6B54B0F7-55DD-40D6-B7F4-70B586885C0B}" type="slidenum">
              <a:rPr lang="en-US" smtClean="0"/>
              <a:pPr/>
              <a:t>‹#›</a:t>
            </a:fld>
            <a:endParaRPr lang="en-US" dirty="0"/>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dirty="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2332367059"/>
      </p:ext>
    </p:extLst>
  </p:cSld>
  <p:clrMap bg1="lt1" tx1="dk1" bg2="lt2" tx2="dk2" accent1="accent1" accent2="accent2" accent3="accent3" accent4="accent4" accent5="accent5" accent6="accent6" hlink="hlink" folHlink="folHlink"/>
  <p:sldLayoutIdLst>
    <p:sldLayoutId id="2147483685" r:id="rId1"/>
    <p:sldLayoutId id="2147483729" r:id="rId2"/>
    <p:sldLayoutId id="2147483665" r:id="rId3"/>
    <p:sldLayoutId id="2147483688" r:id="rId4"/>
    <p:sldLayoutId id="2147483696" r:id="rId5"/>
    <p:sldLayoutId id="2147483698" r:id="rId6"/>
    <p:sldLayoutId id="2147483667" r:id="rId7"/>
    <p:sldLayoutId id="2147483733" r:id="rId8"/>
    <p:sldLayoutId id="2147483704" r:id="rId9"/>
    <p:sldLayoutId id="2147483673" r:id="rId10"/>
    <p:sldLayoutId id="2147483710" r:id="rId11"/>
    <p:sldLayoutId id="2147483713" r:id="rId12"/>
    <p:sldLayoutId id="2147483739" r:id="rId13"/>
    <p:sldLayoutId id="2147483741" r:id="rId14"/>
    <p:sldLayoutId id="2147483742" r:id="rId15"/>
    <p:sldLayoutId id="2147483743" r:id="rId16"/>
    <p:sldLayoutId id="2147483744" r:id="rId17"/>
    <p:sldLayoutId id="2147483745" r:id="rId18"/>
    <p:sldLayoutId id="2147483746" r:id="rId19"/>
    <p:sldLayoutId id="2147483683" r:id="rId20"/>
    <p:sldLayoutId id="214748367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lang="fr-FR" sz="22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2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2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2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04DAAF-B907-9518-C031-18F8E747E9A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7E07046F-C7BC-A588-E7CE-FEAE97278D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6971601F-4687-5637-56E3-3357E0FFF11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BB83871-E9D8-4074-BCD0-549F82B61B45}" type="datetimeFigureOut">
              <a:rPr lang="zh-CN" altLang="en-US" smtClean="0"/>
              <a:t>2025/3/31</a:t>
            </a:fld>
            <a:endParaRPr lang="zh-CN" altLang="en-US"/>
          </a:p>
        </p:txBody>
      </p:sp>
      <p:sp>
        <p:nvSpPr>
          <p:cNvPr id="5" name="Footer Placeholder 4">
            <a:extLst>
              <a:ext uri="{FF2B5EF4-FFF2-40B4-BE49-F238E27FC236}">
                <a16:creationId xmlns:a16="http://schemas.microsoft.com/office/drawing/2014/main" id="{3BB11896-7487-DBB8-6F69-4B00CE00D77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E92C55A6-03E9-017F-A15C-2D29072B87C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E8548C-1088-4DF8-8B07-08D054C50E0B}" type="slidenum">
              <a:rPr lang="zh-CN" altLang="en-US" smtClean="0"/>
              <a:t>‹#›</a:t>
            </a:fld>
            <a:endParaRPr lang="zh-CN" altLang="en-US"/>
          </a:p>
        </p:txBody>
      </p:sp>
    </p:spTree>
    <p:extLst>
      <p:ext uri="{BB962C8B-B14F-4D97-AF65-F5344CB8AC3E}">
        <p14:creationId xmlns:p14="http://schemas.microsoft.com/office/powerpoint/2010/main" val="721094650"/>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0" y="532801"/>
            <a:ext cx="8485200" cy="561185"/>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331200" y="1458000"/>
            <a:ext cx="8478000" cy="3222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149832" y="4859492"/>
            <a:ext cx="4844338" cy="127750"/>
          </a:xfrm>
          <a:prstGeom prst="rect">
            <a:avLst/>
          </a:prstGeom>
        </p:spPr>
        <p:txBody>
          <a:bodyPr vert="horz" lIns="0" tIns="0" rIns="0" bIns="0" rtlCol="0" anchor="ctr"/>
          <a:lstStyle>
            <a:lvl1pPr algn="ctr">
              <a:defRPr sz="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p:ph type="dt" sz="half" idx="2"/>
          </p:nvPr>
        </p:nvSpPr>
        <p:spPr>
          <a:xfrm>
            <a:off x="3543300" y="4580080"/>
            <a:ext cx="2057400" cy="274637"/>
          </a:xfrm>
          <a:prstGeom prst="rect">
            <a:avLst/>
          </a:prstGeom>
        </p:spPr>
        <p:txBody>
          <a:bodyPr vert="horz" lIns="91440" tIns="45720" rIns="91440" bIns="45720" rtlCol="0" anchor="ctr"/>
          <a:lstStyle>
            <a:lvl1pPr algn="ctr">
              <a:defRPr sz="1100" b="0" i="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D8EF29A0-E100-A544-B380-E5B671F14FCF}" type="datetimeFigureOut">
              <a:rPr lang="en-US" smtClean="0"/>
              <a:t>3/31/2025</a:t>
            </a:fld>
            <a:endParaRPr lang="en-US"/>
          </a:p>
        </p:txBody>
      </p:sp>
      <p:sp>
        <p:nvSpPr>
          <p:cNvPr id="6" name="Slide Number Placeholder 5"/>
          <p:cNvSpPr>
            <a:spLocks noGrp="1"/>
          </p:cNvSpPr>
          <p:nvPr>
            <p:ph type="sldNum" sz="quarter" idx="4"/>
          </p:nvPr>
        </p:nvSpPr>
        <p:spPr>
          <a:xfrm>
            <a:off x="8336226" y="4820495"/>
            <a:ext cx="476250" cy="205743"/>
          </a:xfrm>
          <a:prstGeom prst="rect">
            <a:avLst/>
          </a:prstGeom>
        </p:spPr>
        <p:txBody>
          <a:bodyPr vert="horz" lIns="0" tIns="0" rIns="0" bIns="0" rtlCol="0" anchor="ctr"/>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E647DC0-E437-DC44-9A26-9EC3E7F86D30}" type="slidenum">
              <a:rPr lang="en-US" smtClean="0"/>
              <a:t>‹#›</a:t>
            </a:fld>
            <a:endParaRPr lang="en-US"/>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1800" noProof="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p:nvGrpSpPr>
        <p:grpSpPr>
          <a:xfrm>
            <a:off x="331624" y="4747145"/>
            <a:ext cx="803890" cy="206313"/>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180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180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1800"/>
            </a:p>
          </p:txBody>
        </p:sp>
      </p:grpSp>
    </p:spTree>
    <p:extLst>
      <p:ext uri="{BB962C8B-B14F-4D97-AF65-F5344CB8AC3E}">
        <p14:creationId xmlns:p14="http://schemas.microsoft.com/office/powerpoint/2010/main" val="301570825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lang="fr-FR" sz="22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783"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7"/>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7"/>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7"/>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0" y="532801"/>
            <a:ext cx="8485200" cy="561185"/>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331200" y="1458000"/>
            <a:ext cx="8478000" cy="3222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149832" y="4859492"/>
            <a:ext cx="4844338" cy="127750"/>
          </a:xfrm>
          <a:prstGeom prst="rect">
            <a:avLst/>
          </a:prstGeom>
        </p:spPr>
        <p:txBody>
          <a:bodyPr vert="horz" lIns="0" tIns="0" rIns="0" bIns="0" rtlCol="0" anchor="ctr"/>
          <a:lstStyle>
            <a:lvl1pPr algn="ctr">
              <a:defRPr sz="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noProof="0"/>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3543300" y="4580080"/>
            <a:ext cx="2057400" cy="274637"/>
          </a:xfrm>
          <a:prstGeom prst="rect">
            <a:avLst/>
          </a:prstGeom>
        </p:spPr>
        <p:txBody>
          <a:bodyPr vert="horz" lIns="91440" tIns="45720" rIns="91440" bIns="45720" rtlCol="0" anchor="ctr"/>
          <a:lstStyle>
            <a:lvl1pPr algn="ctr">
              <a:defRPr sz="1100" b="0" i="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a:t>XX . XX . XXXX</a:t>
            </a:r>
          </a:p>
        </p:txBody>
      </p:sp>
      <p:sp>
        <p:nvSpPr>
          <p:cNvPr id="6" name="Slide Number Placeholder 5"/>
          <p:cNvSpPr>
            <a:spLocks noGrp="1"/>
          </p:cNvSpPr>
          <p:nvPr userDrawn="1">
            <p:ph type="sldNum" sz="quarter" idx="4"/>
          </p:nvPr>
        </p:nvSpPr>
        <p:spPr>
          <a:xfrm>
            <a:off x="8336226" y="4820495"/>
            <a:ext cx="476250" cy="205743"/>
          </a:xfrm>
          <a:prstGeom prst="rect">
            <a:avLst/>
          </a:prstGeom>
        </p:spPr>
        <p:txBody>
          <a:bodyPr vert="horz" lIns="0" tIns="0" rIns="0" bIns="0" rtlCol="0" anchor="ctr"/>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noProof="0" smtClean="0"/>
              <a:pPr/>
              <a:t>‹#›</a:t>
            </a:fld>
            <a:endParaRPr lang="en-US" noProof="0"/>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331625" y="4747145"/>
            <a:ext cx="803890" cy="206313"/>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27818479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Lst>
  <p:hf hdr="0" ftr="0" dt="0"/>
  <p:txStyles>
    <p:titleStyle>
      <a:lvl1pPr algn="l" defTabSz="685783" rtl="0" eaLnBrk="1" latinLnBrk="0" hangingPunct="1">
        <a:lnSpc>
          <a:spcPct val="90000"/>
        </a:lnSpc>
        <a:spcBef>
          <a:spcPct val="0"/>
        </a:spcBef>
        <a:buNone/>
        <a:defRPr lang="fr-FR" sz="22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783"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7"/>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7"/>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7"/>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30.emf"/><Relationship Id="rId3" Type="http://schemas.openxmlformats.org/officeDocument/2006/relationships/slide" Target="slide38.xml"/><Relationship Id="rId7" Type="http://schemas.openxmlformats.org/officeDocument/2006/relationships/image" Target="../media/image27.emf"/><Relationship Id="rId12" Type="http://schemas.openxmlformats.org/officeDocument/2006/relationships/package" Target="../embeddings/Microsoft_Word_Document2.docx"/><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package" Target="../embeddings/Microsoft_Word_Document1.docx"/><Relationship Id="rId11" Type="http://schemas.openxmlformats.org/officeDocument/2006/relationships/image" Target="../media/image29.emf"/><Relationship Id="rId5" Type="http://schemas.openxmlformats.org/officeDocument/2006/relationships/image" Target="../media/image26.emf"/><Relationship Id="rId15" Type="http://schemas.openxmlformats.org/officeDocument/2006/relationships/image" Target="../media/image31.emf"/><Relationship Id="rId10" Type="http://schemas.openxmlformats.org/officeDocument/2006/relationships/oleObject" Target="../embeddings/oleObject13.bin"/><Relationship Id="rId4" Type="http://schemas.openxmlformats.org/officeDocument/2006/relationships/oleObject" Target="../embeddings/oleObject11.bin"/><Relationship Id="rId9" Type="http://schemas.openxmlformats.org/officeDocument/2006/relationships/image" Target="../media/image28.emf"/><Relationship Id="rId14" Type="http://schemas.openxmlformats.org/officeDocument/2006/relationships/package" Target="../embeddings/Microsoft_Word_Document3.docx"/></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34.emf"/><Relationship Id="rId4" Type="http://schemas.openxmlformats.org/officeDocument/2006/relationships/package" Target="../embeddings/Microsoft_Excel_Worksheet.xlsx"/></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slide" Target="slide27.xml"/><Relationship Id="rId18" Type="http://schemas.openxmlformats.org/officeDocument/2006/relationships/image" Target="../media/image54.jpg"/><Relationship Id="rId26" Type="http://schemas.openxmlformats.org/officeDocument/2006/relationships/image" Target="../media/image61.jpg"/><Relationship Id="rId3" Type="http://schemas.openxmlformats.org/officeDocument/2006/relationships/slide" Target="slide7.xml"/><Relationship Id="rId21" Type="http://schemas.openxmlformats.org/officeDocument/2006/relationships/image" Target="../media/image56.jpg"/><Relationship Id="rId7" Type="http://schemas.openxmlformats.org/officeDocument/2006/relationships/slide" Target="slide25.xml"/><Relationship Id="rId12" Type="http://schemas.openxmlformats.org/officeDocument/2006/relationships/image" Target="../media/image49.jpg"/><Relationship Id="rId17" Type="http://schemas.openxmlformats.org/officeDocument/2006/relationships/image" Target="../media/image53.jpg"/><Relationship Id="rId25" Type="http://schemas.openxmlformats.org/officeDocument/2006/relationships/image" Target="../media/image60.jpg"/><Relationship Id="rId2" Type="http://schemas.openxmlformats.org/officeDocument/2006/relationships/image" Target="../media/image1.png"/><Relationship Id="rId16" Type="http://schemas.openxmlformats.org/officeDocument/2006/relationships/image" Target="../media/image52.jpg"/><Relationship Id="rId20" Type="http://schemas.openxmlformats.org/officeDocument/2006/relationships/slide" Target="slide30.xml"/><Relationship Id="rId29" Type="http://schemas.openxmlformats.org/officeDocument/2006/relationships/image" Target="../media/image63.jpg"/><Relationship Id="rId1" Type="http://schemas.openxmlformats.org/officeDocument/2006/relationships/slideLayout" Target="../slideLayouts/slideLayout15.xml"/><Relationship Id="rId6" Type="http://schemas.openxmlformats.org/officeDocument/2006/relationships/image" Target="../media/image44.jpg"/><Relationship Id="rId11" Type="http://schemas.openxmlformats.org/officeDocument/2006/relationships/image" Target="../media/image48.jpg"/><Relationship Id="rId24" Type="http://schemas.openxmlformats.org/officeDocument/2006/relationships/image" Target="../media/image59.jpg"/><Relationship Id="rId5" Type="http://schemas.openxmlformats.org/officeDocument/2006/relationships/image" Target="../media/image43.jpg"/><Relationship Id="rId15" Type="http://schemas.openxmlformats.org/officeDocument/2006/relationships/image" Target="../media/image51.jpg"/><Relationship Id="rId23" Type="http://schemas.openxmlformats.org/officeDocument/2006/relationships/image" Target="../media/image58.jpg"/><Relationship Id="rId28" Type="http://schemas.openxmlformats.org/officeDocument/2006/relationships/slide" Target="slide33.xml"/><Relationship Id="rId10" Type="http://schemas.openxmlformats.org/officeDocument/2006/relationships/image" Target="../media/image47.jpg"/><Relationship Id="rId19" Type="http://schemas.openxmlformats.org/officeDocument/2006/relationships/image" Target="../media/image55.jpg"/><Relationship Id="rId4" Type="http://schemas.openxmlformats.org/officeDocument/2006/relationships/image" Target="../media/image42.jpg"/><Relationship Id="rId9" Type="http://schemas.openxmlformats.org/officeDocument/2006/relationships/image" Target="../media/image46.jpg"/><Relationship Id="rId14" Type="http://schemas.openxmlformats.org/officeDocument/2006/relationships/image" Target="../media/image50.jpg"/><Relationship Id="rId22" Type="http://schemas.openxmlformats.org/officeDocument/2006/relationships/image" Target="../media/image57.jpg"/><Relationship Id="rId27"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5.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jpg"/><Relationship Id="rId1" Type="http://schemas.openxmlformats.org/officeDocument/2006/relationships/slideLayout" Target="../slideLayouts/slideLayout28.xml"/><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0.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8.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slide" Target="slide2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6.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jpg"/><Relationship Id="rId1" Type="http://schemas.openxmlformats.org/officeDocument/2006/relationships/slideLayout" Target="../slideLayouts/slideLayout28.xml"/><Relationship Id="rId4" Type="http://schemas.openxmlformats.org/officeDocument/2006/relationships/slide" Target="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3.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9.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7.jp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67.jp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15.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oleObject" Target="../embeddings/oleObject7.bin"/><Relationship Id="rId18" Type="http://schemas.openxmlformats.org/officeDocument/2006/relationships/image" Target="../media/image21.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8.emf"/><Relationship Id="rId17" Type="http://schemas.openxmlformats.org/officeDocument/2006/relationships/package" Target="../embeddings/Microsoft_Word_Document.docx"/><Relationship Id="rId2" Type="http://schemas.openxmlformats.org/officeDocument/2006/relationships/image" Target="../media/image1.png"/><Relationship Id="rId16" Type="http://schemas.openxmlformats.org/officeDocument/2006/relationships/image" Target="../media/image20.emf"/><Relationship Id="rId20" Type="http://schemas.openxmlformats.org/officeDocument/2006/relationships/slide" Target="slide37.xml"/><Relationship Id="rId1" Type="http://schemas.openxmlformats.org/officeDocument/2006/relationships/slideLayout" Target="../slideLayouts/slideLayout15.xml"/><Relationship Id="rId6" Type="http://schemas.openxmlformats.org/officeDocument/2006/relationships/image" Target="../media/image15.e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17.emf"/><Relationship Id="rId19" Type="http://schemas.openxmlformats.org/officeDocument/2006/relationships/slide" Target="slide24.xml"/><Relationship Id="rId4" Type="http://schemas.openxmlformats.org/officeDocument/2006/relationships/image" Target="../media/image14.emf"/><Relationship Id="rId9" Type="http://schemas.openxmlformats.org/officeDocument/2006/relationships/oleObject" Target="../embeddings/oleObject5.bin"/><Relationship Id="rId1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3.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5.e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artArt Placeholder 1">
            <a:extLst>
              <a:ext uri="{FF2B5EF4-FFF2-40B4-BE49-F238E27FC236}">
                <a16:creationId xmlns:a16="http://schemas.microsoft.com/office/drawing/2014/main" id="{B5A00407-40C3-2FB9-33C2-685FE8E9D09D}"/>
              </a:ext>
            </a:extLst>
          </p:cNvPr>
          <p:cNvSpPr>
            <a:spLocks noGrp="1"/>
          </p:cNvSpPr>
          <p:nvPr>
            <p:ph type="dgm" sz="quarter" idx="14"/>
          </p:nvPr>
        </p:nvSpPr>
        <p:spPr/>
        <p:txBody>
          <a:bodyPr/>
          <a:lstStyle/>
          <a:p>
            <a:endParaRPr lang="en-US"/>
          </a:p>
        </p:txBody>
      </p:sp>
      <p:sp>
        <p:nvSpPr>
          <p:cNvPr id="4" name="SmartArt Placeholder 3">
            <a:extLst>
              <a:ext uri="{FF2B5EF4-FFF2-40B4-BE49-F238E27FC236}">
                <a16:creationId xmlns:a16="http://schemas.microsoft.com/office/drawing/2014/main" id="{CC2FA2F3-5424-7ACD-37E4-DCD9C41E0D0D}"/>
              </a:ext>
            </a:extLst>
          </p:cNvPr>
          <p:cNvSpPr>
            <a:spLocks noGrp="1"/>
          </p:cNvSpPr>
          <p:nvPr>
            <p:ph type="dgm" sz="quarter" idx="19"/>
          </p:nvPr>
        </p:nvSpPr>
        <p:spPr/>
        <p:txBody>
          <a:bodyPr/>
          <a:lstStyle/>
          <a:p>
            <a:endParaRPr lang="en-US" dirty="0"/>
          </a:p>
        </p:txBody>
      </p:sp>
      <p:sp>
        <p:nvSpPr>
          <p:cNvPr id="11" name="Text Placeholder 10">
            <a:extLst>
              <a:ext uri="{FF2B5EF4-FFF2-40B4-BE49-F238E27FC236}">
                <a16:creationId xmlns:a16="http://schemas.microsoft.com/office/drawing/2014/main" id="{D156D353-96D4-7A50-0123-A754B6332C74}"/>
              </a:ext>
            </a:extLst>
          </p:cNvPr>
          <p:cNvSpPr>
            <a:spLocks noGrp="1"/>
          </p:cNvSpPr>
          <p:nvPr>
            <p:ph type="body" sz="quarter" idx="21"/>
          </p:nvPr>
        </p:nvSpPr>
        <p:spPr>
          <a:xfrm>
            <a:off x="5003126" y="1617437"/>
            <a:ext cx="3870690" cy="1243611"/>
          </a:xfrm>
        </p:spPr>
        <p:txBody>
          <a:bodyPr anchor="ctr"/>
          <a:lstStyle/>
          <a:p>
            <a:pPr>
              <a:spcBef>
                <a:spcPts val="1200"/>
              </a:spcBef>
            </a:pPr>
            <a:br>
              <a:rPr lang="en-US" sz="3200">
                <a:solidFill>
                  <a:schemeClr val="bg1"/>
                </a:solidFill>
              </a:rPr>
            </a:br>
            <a:endParaRPr lang="en-US" sz="3200">
              <a:solidFill>
                <a:schemeClr val="bg1"/>
              </a:solidFill>
            </a:endParaRPr>
          </a:p>
        </p:txBody>
      </p:sp>
      <p:sp>
        <p:nvSpPr>
          <p:cNvPr id="6" name="Slide Number Placeholder 5">
            <a:extLst>
              <a:ext uri="{FF2B5EF4-FFF2-40B4-BE49-F238E27FC236}">
                <a16:creationId xmlns:a16="http://schemas.microsoft.com/office/drawing/2014/main" id="{0C40C6D4-0F63-75D2-5F96-FB3D7ECB2875}"/>
              </a:ext>
            </a:extLst>
          </p:cNvPr>
          <p:cNvSpPr>
            <a:spLocks noGrp="1"/>
          </p:cNvSpPr>
          <p:nvPr>
            <p:ph type="sldNum" sz="quarter" idx="4294967295"/>
          </p:nvPr>
        </p:nvSpPr>
        <p:spPr>
          <a:xfrm>
            <a:off x="8667750" y="4821239"/>
            <a:ext cx="476250" cy="204787"/>
          </a:xfrm>
        </p:spPr>
        <p:txBody>
          <a:bodyPr/>
          <a:lstStyle/>
          <a:p>
            <a:pPr defTabSz="457189"/>
            <a:fld id="{980E94A8-0648-D043-B8F7-3AFA110B04BE}" type="slidenum">
              <a:rPr lang="en-US">
                <a:solidFill>
                  <a:prstClr val="black"/>
                </a:solidFill>
              </a:rPr>
              <a:pPr defTabSz="457189"/>
              <a:t>1</a:t>
            </a:fld>
            <a:endParaRPr lang="en-US">
              <a:solidFill>
                <a:prstClr val="black"/>
              </a:solidFill>
            </a:endParaRPr>
          </a:p>
        </p:txBody>
      </p:sp>
      <p:sp>
        <p:nvSpPr>
          <p:cNvPr id="3" name="Text Placeholder 10">
            <a:extLst>
              <a:ext uri="{FF2B5EF4-FFF2-40B4-BE49-F238E27FC236}">
                <a16:creationId xmlns:a16="http://schemas.microsoft.com/office/drawing/2014/main" id="{12B653FA-2874-BFE1-9879-766203B7C973}"/>
              </a:ext>
            </a:extLst>
          </p:cNvPr>
          <p:cNvSpPr txBox="1">
            <a:spLocks/>
          </p:cNvSpPr>
          <p:nvPr/>
        </p:nvSpPr>
        <p:spPr>
          <a:xfrm>
            <a:off x="5008380" y="4157117"/>
            <a:ext cx="3870690" cy="593327"/>
          </a:xfrm>
          <a:prstGeom prst="rect">
            <a:avLst/>
          </a:prstGeom>
        </p:spPr>
        <p:txBody>
          <a:bodyPr vert="horz" lIns="0" tIns="0" rIns="0" bIns="0" rtlCol="0" anchor="ctr">
            <a:noAutofit/>
          </a:bodyPr>
          <a:lstStyle>
            <a:lvl1pPr marL="0" indent="0" algn="ctr" defTabSz="685800" rtl="0" eaLnBrk="1" latinLnBrk="0" hangingPunct="1">
              <a:lnSpc>
                <a:spcPct val="96000"/>
              </a:lnSpc>
              <a:spcBef>
                <a:spcPts val="0"/>
              </a:spcBef>
              <a:spcAft>
                <a:spcPts val="1000"/>
              </a:spcAft>
              <a:buFont typeface="Arial" panose="020B0604020202020204" pitchFamily="34" charset="0"/>
              <a:buNone/>
              <a:defRPr lang="fr-FR" sz="3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226800" indent="-226800" algn="ctr" defTabSz="685800" rtl="0" eaLnBrk="1" latinLnBrk="0" hangingPunct="1">
              <a:lnSpc>
                <a:spcPct val="100000"/>
              </a:lnSpc>
              <a:spcBef>
                <a:spcPts val="0"/>
              </a:spcBef>
              <a:buClr>
                <a:schemeClr val="accent2"/>
              </a:buClr>
              <a:buFontTx/>
              <a:buBlip>
                <a:blip r:embed="rId3"/>
              </a:buBlip>
              <a:defRPr sz="2000" b="0" i="1" kern="1200">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457200" indent="-226800" algn="ctr" defTabSz="685800" rtl="0" eaLnBrk="1" latinLnBrk="0" hangingPunct="1">
              <a:lnSpc>
                <a:spcPct val="100000"/>
              </a:lnSpc>
              <a:spcBef>
                <a:spcPts val="100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spcBef>
                <a:spcPts val="600"/>
              </a:spcBef>
              <a:spcAft>
                <a:spcPts val="750"/>
              </a:spcAft>
            </a:pPr>
            <a:r>
              <a:rPr lang="en-US" sz="1400" dirty="0">
                <a:solidFill>
                  <a:prstClr val="white"/>
                </a:solidFill>
              </a:rPr>
              <a:t>March 28, 2025</a:t>
            </a:r>
            <a:endParaRPr lang="en-US" sz="1600" dirty="0">
              <a:solidFill>
                <a:prstClr val="white"/>
              </a:solidFill>
            </a:endParaRPr>
          </a:p>
        </p:txBody>
      </p:sp>
      <p:sp>
        <p:nvSpPr>
          <p:cNvPr id="12" name="Text Placeholder 10">
            <a:extLst>
              <a:ext uri="{FF2B5EF4-FFF2-40B4-BE49-F238E27FC236}">
                <a16:creationId xmlns:a16="http://schemas.microsoft.com/office/drawing/2014/main" id="{A287FC31-75E4-3763-BABE-26C2E3DB4D9F}"/>
              </a:ext>
            </a:extLst>
          </p:cNvPr>
          <p:cNvSpPr txBox="1">
            <a:spLocks/>
          </p:cNvSpPr>
          <p:nvPr/>
        </p:nvSpPr>
        <p:spPr>
          <a:xfrm>
            <a:off x="5003126" y="1495215"/>
            <a:ext cx="3870690" cy="2311303"/>
          </a:xfrm>
          <a:prstGeom prst="rect">
            <a:avLst/>
          </a:prstGeom>
        </p:spPr>
        <p:txBody>
          <a:bodyPr vert="horz" lIns="0" tIns="0" rIns="0" bIns="0" rtlCol="0" anchor="ctr">
            <a:noAutofit/>
          </a:bodyPr>
          <a:lstStyle>
            <a:lvl1pPr marL="0" indent="0" algn="ctr" defTabSz="685800" rtl="0" eaLnBrk="1" latinLnBrk="0" hangingPunct="1">
              <a:lnSpc>
                <a:spcPct val="96000"/>
              </a:lnSpc>
              <a:spcBef>
                <a:spcPts val="0"/>
              </a:spcBef>
              <a:spcAft>
                <a:spcPts val="1000"/>
              </a:spcAft>
              <a:buFont typeface="Arial" panose="020B0604020202020204" pitchFamily="34" charset="0"/>
              <a:buNone/>
              <a:defRPr lang="fr-FR" sz="3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226800" indent="-226800" algn="ctr" defTabSz="685800" rtl="0" eaLnBrk="1" latinLnBrk="0" hangingPunct="1">
              <a:lnSpc>
                <a:spcPct val="100000"/>
              </a:lnSpc>
              <a:spcBef>
                <a:spcPts val="0"/>
              </a:spcBef>
              <a:buClr>
                <a:schemeClr val="accent2"/>
              </a:buClr>
              <a:buFontTx/>
              <a:buBlip>
                <a:blip r:embed="rId3"/>
              </a:buBlip>
              <a:defRPr sz="2000" b="0" i="1" kern="1200">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457200" indent="-226800" algn="ctr" defTabSz="685800" rtl="0" eaLnBrk="1" latinLnBrk="0" hangingPunct="1">
              <a:lnSpc>
                <a:spcPct val="100000"/>
              </a:lnSpc>
              <a:spcBef>
                <a:spcPts val="100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lnSpc>
                <a:spcPct val="48000"/>
              </a:lnSpc>
              <a:spcBef>
                <a:spcPts val="300"/>
              </a:spcBef>
              <a:spcAft>
                <a:spcPts val="300"/>
              </a:spcAft>
            </a:pPr>
            <a:r>
              <a:rPr lang="en-US" sz="2800" dirty="0">
                <a:solidFill>
                  <a:srgbClr val="F5F5F5"/>
                </a:solidFill>
                <a:effectLst>
                  <a:outerShdw blurRad="127000" sx="102000" sy="102000" algn="ctr" rotWithShape="0">
                    <a:prstClr val="black">
                      <a:alpha val="25000"/>
                    </a:prstClr>
                  </a:outerShdw>
                </a:effectLst>
                <a:latin typeface="Sanofi Sans"/>
              </a:rPr>
              <a:t>{ </a:t>
            </a:r>
            <a:r>
              <a:rPr lang="en-US" sz="2800" dirty="0" err="1">
                <a:solidFill>
                  <a:srgbClr val="F5F5F5"/>
                </a:solidFill>
                <a:effectLst>
                  <a:outerShdw blurRad="127000" sx="102000" sy="102000" algn="ctr" rotWithShape="0">
                    <a:prstClr val="black">
                      <a:alpha val="25000"/>
                    </a:prstClr>
                  </a:outerShdw>
                </a:effectLst>
                <a:latin typeface="Sanofi Sans"/>
              </a:rPr>
              <a:t>ComparePrism</a:t>
            </a:r>
            <a:r>
              <a:rPr lang="en-US" sz="2800" dirty="0">
                <a:solidFill>
                  <a:srgbClr val="F5F5F5"/>
                </a:solidFill>
                <a:effectLst>
                  <a:outerShdw blurRad="127000" sx="102000" sy="102000" algn="ctr" rotWithShape="0">
                    <a:prstClr val="black">
                      <a:alpha val="25000"/>
                    </a:prstClr>
                  </a:outerShdw>
                </a:effectLst>
                <a:latin typeface="Sanofi Sans"/>
              </a:rPr>
              <a:t> }:</a:t>
            </a:r>
            <a:r>
              <a:rPr lang="en-US" sz="2000" dirty="0">
                <a:solidFill>
                  <a:srgbClr val="F5F5F5"/>
                </a:solidFill>
                <a:effectLst>
                  <a:outerShdw blurRad="127000" sx="102000" sy="102000" algn="ctr" rotWithShape="0">
                    <a:prstClr val="black">
                      <a:alpha val="25000"/>
                    </a:prstClr>
                  </a:outerShdw>
                </a:effectLst>
                <a:latin typeface="Sanofi Sans"/>
              </a:rPr>
              <a:t> </a:t>
            </a:r>
          </a:p>
          <a:p>
            <a:pPr defTabSz="514350">
              <a:spcBef>
                <a:spcPts val="1200"/>
              </a:spcBef>
              <a:spcAft>
                <a:spcPts val="750"/>
              </a:spcAft>
            </a:pPr>
            <a:r>
              <a:rPr lang="en-US" sz="2000" dirty="0">
                <a:solidFill>
                  <a:srgbClr val="F5F5F5"/>
                </a:solidFill>
                <a:effectLst>
                  <a:outerShdw blurRad="127000" sx="102000" sy="102000" algn="ctr" rotWithShape="0">
                    <a:prstClr val="black">
                      <a:alpha val="25000"/>
                    </a:prstClr>
                  </a:outerShdw>
                </a:effectLst>
                <a:latin typeface="Sanofi Sans"/>
              </a:rPr>
              <a:t>A package to perform comprehensive data comparison and reporting</a:t>
            </a:r>
          </a:p>
          <a:p>
            <a:pPr defTabSz="514350">
              <a:spcBef>
                <a:spcPts val="1200"/>
              </a:spcBef>
              <a:spcAft>
                <a:spcPts val="750"/>
              </a:spcAft>
            </a:pPr>
            <a:r>
              <a:rPr lang="en-US" sz="1600" i="1" dirty="0">
                <a:solidFill>
                  <a:srgbClr val="F5F5F5"/>
                </a:solidFill>
                <a:effectLst>
                  <a:outerShdw blurRad="127000" sx="102000" sy="102000" algn="ctr" rotWithShape="0">
                    <a:prstClr val="black">
                      <a:alpha val="25000"/>
                    </a:prstClr>
                  </a:outerShdw>
                </a:effectLst>
                <a:latin typeface="Georgia" panose="02040502050405020303" pitchFamily="18" charset="0"/>
              </a:rPr>
              <a:t>China Pharma RUG, 2025</a:t>
            </a:r>
          </a:p>
          <a:p>
            <a:pPr defTabSz="514350">
              <a:lnSpc>
                <a:spcPct val="100000"/>
              </a:lnSpc>
              <a:spcBef>
                <a:spcPts val="100"/>
              </a:spcBef>
              <a:spcAft>
                <a:spcPts val="100"/>
              </a:spcAft>
            </a:pPr>
            <a:r>
              <a:rPr lang="en-US" sz="1400" dirty="0">
                <a:solidFill>
                  <a:srgbClr val="F5F5F5"/>
                </a:solidFill>
                <a:effectLst>
                  <a:outerShdw blurRad="127000" sx="102000" sy="102000" algn="ctr" rotWithShape="0">
                    <a:prstClr val="black">
                      <a:alpha val="25000"/>
                    </a:prstClr>
                  </a:outerShdw>
                </a:effectLst>
                <a:latin typeface="Sanofi Sans"/>
              </a:rPr>
              <a:t>Bo YE | </a:t>
            </a:r>
            <a:r>
              <a:rPr lang="zh-CN" altLang="en-US" sz="1200" dirty="0">
                <a:solidFill>
                  <a:srgbClr val="F5F5F5"/>
                </a:solidFill>
                <a:effectLst>
                  <a:outerShdw blurRad="127000" sx="102000" sy="102000" algn="ctr" rotWithShape="0">
                    <a:prstClr val="black">
                      <a:alpha val="25000"/>
                    </a:prstClr>
                  </a:outerShdw>
                </a:effectLst>
                <a:latin typeface="微软雅黑" panose="020B0503020204020204" pitchFamily="34" charset="-122"/>
                <a:ea typeface="微软雅黑" panose="020B0503020204020204" pitchFamily="34" charset="-122"/>
              </a:rPr>
              <a:t>叶波 </a:t>
            </a:r>
            <a:endParaRPr lang="en-US" altLang="zh-CN" sz="1200" dirty="0">
              <a:solidFill>
                <a:srgbClr val="F5F5F5"/>
              </a:solidFill>
              <a:effectLst>
                <a:outerShdw blurRad="127000" sx="102000" sy="102000" algn="ctr" rotWithShape="0">
                  <a:prstClr val="black">
                    <a:alpha val="25000"/>
                  </a:prstClr>
                </a:outerShdw>
              </a:effectLst>
              <a:latin typeface="微软雅黑" panose="020B0503020204020204" pitchFamily="34" charset="-122"/>
              <a:ea typeface="微软雅黑" panose="020B0503020204020204" pitchFamily="34" charset="-122"/>
            </a:endParaRPr>
          </a:p>
          <a:p>
            <a:pPr defTabSz="514350">
              <a:lnSpc>
                <a:spcPct val="100000"/>
              </a:lnSpc>
              <a:spcBef>
                <a:spcPts val="100"/>
              </a:spcBef>
              <a:spcAft>
                <a:spcPts val="100"/>
              </a:spcAft>
            </a:pPr>
            <a:r>
              <a:rPr lang="en-US" altLang="zh-CN" sz="1200">
                <a:solidFill>
                  <a:srgbClr val="F5F5F5"/>
                </a:solidFill>
                <a:effectLst>
                  <a:outerShdw blurRad="127000" sx="102000" sy="102000" algn="ctr" rotWithShape="0">
                    <a:prstClr val="black">
                      <a:alpha val="25000"/>
                    </a:prstClr>
                  </a:outerShdw>
                </a:effectLst>
                <a:latin typeface="微软雅黑" panose="020B0503020204020204" pitchFamily="34" charset="-122"/>
                <a:ea typeface="微软雅黑" panose="020B0503020204020204" pitchFamily="34" charset="-122"/>
              </a:rPr>
              <a:t>(</a:t>
            </a:r>
            <a:r>
              <a:rPr lang="en-US" altLang="zh-CN" sz="1200">
                <a:solidFill>
                  <a:schemeClr val="bg1"/>
                </a:solidFill>
                <a:latin typeface="Sanofi Sans" panose="02010503030201020103" pitchFamily="50" charset="0"/>
              </a:rPr>
              <a:t>Associate Manager</a:t>
            </a:r>
            <a:r>
              <a:rPr lang="en-US" altLang="zh-CN" sz="1200" dirty="0">
                <a:solidFill>
                  <a:schemeClr val="bg1"/>
                </a:solidFill>
                <a:latin typeface="Sanofi Sans" panose="02010503030201020103" pitchFamily="50" charset="0"/>
              </a:rPr>
              <a:t>, Statistical Programming, R&amp;D-B&amp;P</a:t>
            </a:r>
            <a:r>
              <a:rPr lang="en-US" altLang="zh-CN" sz="1200" dirty="0">
                <a:solidFill>
                  <a:srgbClr val="F5F5F5"/>
                </a:solidFill>
                <a:effectLst>
                  <a:outerShdw blurRad="127000" sx="102000" sy="102000" algn="ctr" rotWithShape="0">
                    <a:prstClr val="black">
                      <a:alpha val="25000"/>
                    </a:prstClr>
                  </a:outerShdw>
                </a:effectLst>
                <a:latin typeface="微软雅黑" panose="020B0503020204020204" pitchFamily="34" charset="-122"/>
                <a:ea typeface="微软雅黑" panose="020B0503020204020204" pitchFamily="34" charset="-122"/>
              </a:rPr>
              <a:t>)</a:t>
            </a:r>
            <a:endParaRPr lang="en-US" sz="1400" dirty="0">
              <a:solidFill>
                <a:srgbClr val="F5F5F5"/>
              </a:solidFill>
              <a:effectLst>
                <a:outerShdw blurRad="127000" sx="102000" sy="102000" algn="ctr" rotWithShape="0">
                  <a:prstClr val="black">
                    <a:alpha val="25000"/>
                  </a:prstClr>
                </a:outerShdw>
              </a:effectLst>
              <a:latin typeface="微软雅黑" panose="020B0503020204020204" pitchFamily="34" charset="-122"/>
              <a:ea typeface="微软雅黑" panose="020B0503020204020204" pitchFamily="34" charset="-122"/>
            </a:endParaRPr>
          </a:p>
        </p:txBody>
      </p:sp>
      <p:pic>
        <p:nvPicPr>
          <p:cNvPr id="8" name="Picture Placeholder 20" descr="Abstract blue and pink spirals composed of numbers">
            <a:extLst>
              <a:ext uri="{FF2B5EF4-FFF2-40B4-BE49-F238E27FC236}">
                <a16:creationId xmlns:a16="http://schemas.microsoft.com/office/drawing/2014/main" id="{54F8FE97-1ABC-DEB6-87D0-54B9EA63A3EA}"/>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9017" r="19017"/>
          <a:stretch>
            <a:fillRect/>
          </a:stretch>
        </p:blipFill>
        <p:spPr>
          <a:xfrm>
            <a:off x="0" y="0"/>
            <a:ext cx="4781550" cy="5143500"/>
          </a:xfrm>
        </p:spPr>
      </p:pic>
    </p:spTree>
    <p:extLst>
      <p:ext uri="{BB962C8B-B14F-4D97-AF65-F5344CB8AC3E}">
        <p14:creationId xmlns:p14="http://schemas.microsoft.com/office/powerpoint/2010/main" val="224285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B7DEAC1-3D77-5E4C-9E80-C1E1CE791142}"/>
              </a:ext>
            </a:extLst>
          </p:cNvPr>
          <p:cNvSpPr>
            <a:spLocks noGrp="1"/>
          </p:cNvSpPr>
          <p:nvPr>
            <p:ph type="body" sz="quarter" idx="22"/>
          </p:nvPr>
        </p:nvSpPr>
        <p:spPr/>
        <p:txBody>
          <a:bodyPr vert="horz" lIns="0" tIns="0" rIns="0" bIns="0" rtlCol="0" anchor="b">
            <a:noAutofit/>
          </a:bodyPr>
          <a:lstStyle/>
          <a:p>
            <a:r>
              <a:rPr lang="en-US" dirty="0">
                <a:solidFill>
                  <a:schemeClr val="bg1"/>
                </a:solidFill>
                <a:latin typeface="Sanofi Sans" panose="02010503030201020103"/>
              </a:rPr>
              <a:t>02 </a:t>
            </a:r>
          </a:p>
        </p:txBody>
      </p:sp>
      <p:sp>
        <p:nvSpPr>
          <p:cNvPr id="3" name="Espace réservé du texte 2">
            <a:extLst>
              <a:ext uri="{FF2B5EF4-FFF2-40B4-BE49-F238E27FC236}">
                <a16:creationId xmlns:a16="http://schemas.microsoft.com/office/drawing/2014/main" id="{6D4A0C77-3ED9-B74C-8823-30518515F482}"/>
              </a:ext>
            </a:extLst>
          </p:cNvPr>
          <p:cNvSpPr>
            <a:spLocks noGrp="1"/>
          </p:cNvSpPr>
          <p:nvPr>
            <p:ph type="body" sz="quarter" idx="23"/>
          </p:nvPr>
        </p:nvSpPr>
        <p:spPr/>
        <p:txBody>
          <a:bodyPr/>
          <a:lstStyle/>
          <a:p>
            <a:pPr lvl="0"/>
            <a:r>
              <a:rPr lang="en-US" noProof="0" dirty="0" err="1">
                <a:latin typeface="Sanofi Sans" panose="02010503030201020103"/>
              </a:rPr>
              <a:t>compare_prism_batch</a:t>
            </a:r>
            <a:r>
              <a:rPr lang="en-US" noProof="0" dirty="0">
                <a:latin typeface="Sanofi Sans" panose="02010503030201020103"/>
              </a:rPr>
              <a:t>()</a:t>
            </a:r>
          </a:p>
        </p:txBody>
      </p:sp>
    </p:spTree>
    <p:extLst>
      <p:ext uri="{BB962C8B-B14F-4D97-AF65-F5344CB8AC3E}">
        <p14:creationId xmlns:p14="http://schemas.microsoft.com/office/powerpoint/2010/main" val="175746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11</a:t>
            </a:fld>
            <a:endParaRPr lang="en-US" noProof="0" dirty="0"/>
          </a:p>
        </p:txBody>
      </p:sp>
      <p:sp>
        <p:nvSpPr>
          <p:cNvPr id="7" name="Text Placeholder 6">
            <a:extLst>
              <a:ext uri="{FF2B5EF4-FFF2-40B4-BE49-F238E27FC236}">
                <a16:creationId xmlns:a16="http://schemas.microsoft.com/office/drawing/2014/main" id="{798C32C3-B659-D99F-EA23-48140BC3C073}"/>
              </a:ext>
            </a:extLst>
          </p:cNvPr>
          <p:cNvSpPr>
            <a:spLocks noGrp="1"/>
          </p:cNvSpPr>
          <p:nvPr>
            <p:ph type="body" sz="quarter" idx="21"/>
          </p:nvPr>
        </p:nvSpPr>
        <p:spPr>
          <a:xfrm>
            <a:off x="331525" y="1414663"/>
            <a:ext cx="4028251" cy="3046988"/>
          </a:xfrm>
        </p:spPr>
        <p:txBody>
          <a:bodyPr/>
          <a:lstStyle/>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Batch data comparison</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Batch compare data in folders or pre-loaded</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Multiple file format support</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Flexible file filtering</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Multiple comparison methods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Customizable tolerances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Multiple backend support</a:t>
            </a:r>
          </a:p>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Informative individual/combined summary report generation</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Detailed batch comparison data results return</a:t>
            </a:r>
          </a:p>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Multiple report format supported with well designed</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Customizable reporting options</a:t>
            </a:r>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compare_prism_batch</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028251" cy="215444"/>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sz="1400" b="1" dirty="0">
                <a:latin typeface="Sanofi Sans" panose="02010503030201020103"/>
              </a:rPr>
              <a:t>Key features</a:t>
            </a:r>
            <a:endParaRPr lang="zh-CN" altLang="en-US" sz="1400" b="1" dirty="0">
              <a:latin typeface="Sanofi Sans" panose="02010503030201020103"/>
            </a:endParaRPr>
          </a:p>
        </p:txBody>
      </p:sp>
      <p:sp>
        <p:nvSpPr>
          <p:cNvPr id="2" name="Text Placeholder 5">
            <a:extLst>
              <a:ext uri="{FF2B5EF4-FFF2-40B4-BE49-F238E27FC236}">
                <a16:creationId xmlns:a16="http://schemas.microsoft.com/office/drawing/2014/main" id="{622E5F0E-A5F6-A2E6-2796-D2D8764E9E33}"/>
              </a:ext>
            </a:extLst>
          </p:cNvPr>
          <p:cNvSpPr txBox="1">
            <a:spLocks/>
          </p:cNvSpPr>
          <p:nvPr/>
        </p:nvSpPr>
        <p:spPr>
          <a:xfrm>
            <a:off x="4203512" y="998585"/>
            <a:ext cx="4028251"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Examples 1: </a:t>
            </a:r>
            <a:r>
              <a:rPr lang="en-US" altLang="zh-CN" b="1" dirty="0" err="1">
                <a:latin typeface="Sanofi Sans" panose="02010503030201020103"/>
              </a:rPr>
              <a:t>report_mode</a:t>
            </a:r>
            <a:r>
              <a:rPr lang="en-US" altLang="zh-CN" b="1" dirty="0">
                <a:latin typeface="Sanofi Sans" panose="02010503030201020103"/>
              </a:rPr>
              <a:t> = combined</a:t>
            </a:r>
            <a:endParaRPr lang="zh-CN" altLang="en-US" b="1" dirty="0">
              <a:latin typeface="Sanofi Sans" panose="02010503030201020103"/>
            </a:endParaRPr>
          </a:p>
        </p:txBody>
      </p:sp>
      <p:sp>
        <p:nvSpPr>
          <p:cNvPr id="4" name="TextBox 3">
            <a:extLst>
              <a:ext uri="{FF2B5EF4-FFF2-40B4-BE49-F238E27FC236}">
                <a16:creationId xmlns:a16="http://schemas.microsoft.com/office/drawing/2014/main" id="{D78C74EE-4FC3-C510-7440-DF1616F60DE7}"/>
              </a:ext>
            </a:extLst>
          </p:cNvPr>
          <p:cNvSpPr txBox="1"/>
          <p:nvPr/>
        </p:nvSpPr>
        <p:spPr>
          <a:xfrm>
            <a:off x="4135307" y="1414663"/>
            <a:ext cx="4028251" cy="246221"/>
          </a:xfrm>
          <a:prstGeom prst="rect">
            <a:avLst/>
          </a:prstGeom>
          <a:noFill/>
        </p:spPr>
        <p:txBody>
          <a:bodyPr wrap="square">
            <a:spAutoFit/>
          </a:bodyPr>
          <a:lstStyle/>
          <a:p>
            <a:pPr indent="-230400">
              <a:buClr>
                <a:srgbClr val="23004C"/>
              </a:buClr>
              <a:buFont typeface="Wingdings" panose="05000000000000000000" pitchFamily="2" charset="2"/>
              <a:buChar char="ü"/>
            </a:pPr>
            <a:r>
              <a:rPr lang="en-US" altLang="zh-CN" sz="1000" dirty="0">
                <a:solidFill>
                  <a:schemeClr val="accent6">
                    <a:lumMod val="50000"/>
                  </a:schemeClr>
                </a:solidFill>
                <a:latin typeface="Sanofi Sans" panose="02010503030201020103"/>
              </a:rPr>
              <a:t>HTML, Word, RTF, Markdown Report Supported</a:t>
            </a:r>
          </a:p>
        </p:txBody>
      </p:sp>
      <p:sp>
        <p:nvSpPr>
          <p:cNvPr id="32" name="Action Button: Go Forward or Next 31">
            <a:hlinkClick r:id="rId3" action="ppaction://hlinksldjump" highlightClick="1"/>
            <a:extLst>
              <a:ext uri="{FF2B5EF4-FFF2-40B4-BE49-F238E27FC236}">
                <a16:creationId xmlns:a16="http://schemas.microsoft.com/office/drawing/2014/main" id="{063B68EF-9CA6-2500-5F6D-8CB11E366426}"/>
              </a:ext>
            </a:extLst>
          </p:cNvPr>
          <p:cNvSpPr/>
          <p:nvPr/>
        </p:nvSpPr>
        <p:spPr>
          <a:xfrm>
            <a:off x="6975095" y="1473838"/>
            <a:ext cx="115426" cy="105655"/>
          </a:xfrm>
          <a:prstGeom prst="actionButtonForwardNex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TextBox 32">
            <a:extLst>
              <a:ext uri="{FF2B5EF4-FFF2-40B4-BE49-F238E27FC236}">
                <a16:creationId xmlns:a16="http://schemas.microsoft.com/office/drawing/2014/main" id="{4733275D-743D-C8E1-1097-273DBF9034F5}"/>
              </a:ext>
            </a:extLst>
          </p:cNvPr>
          <p:cNvSpPr txBox="1"/>
          <p:nvPr/>
        </p:nvSpPr>
        <p:spPr>
          <a:xfrm>
            <a:off x="7115920" y="1533327"/>
            <a:ext cx="732821" cy="46166"/>
          </a:xfrm>
          <a:prstGeom prst="rect">
            <a:avLst/>
          </a:prstGeom>
          <a:noFill/>
        </p:spPr>
        <p:txBody>
          <a:bodyPr wrap="square" lIns="0" tIns="0" rIns="0" bIns="0" rtlCol="0">
            <a:spAutoFit/>
          </a:bodyPr>
          <a:lstStyle/>
          <a:p>
            <a:r>
              <a:rPr lang="en-US" altLang="zh-CN" sz="300" dirty="0">
                <a:solidFill>
                  <a:schemeClr val="bg1">
                    <a:lumMod val="50000"/>
                  </a:schemeClr>
                </a:solidFill>
              </a:rPr>
              <a:t>Click the button to view the gallery …</a:t>
            </a:r>
            <a:endParaRPr lang="zh-CN" altLang="en-US" sz="300" dirty="0">
              <a:solidFill>
                <a:schemeClr val="bg1">
                  <a:lumMod val="50000"/>
                </a:schemeClr>
              </a:solidFill>
            </a:endParaRPr>
          </a:p>
        </p:txBody>
      </p:sp>
      <p:graphicFrame>
        <p:nvGraphicFramePr>
          <p:cNvPr id="5" name="Object 4">
            <a:extLst>
              <a:ext uri="{FF2B5EF4-FFF2-40B4-BE49-F238E27FC236}">
                <a16:creationId xmlns:a16="http://schemas.microsoft.com/office/drawing/2014/main" id="{F1AE3024-D5E3-9144-8BFB-441E06BE46FF}"/>
              </a:ext>
            </a:extLst>
          </p:cNvPr>
          <p:cNvGraphicFramePr>
            <a:graphicFrameLocks noChangeAspect="1"/>
          </p:cNvGraphicFramePr>
          <p:nvPr>
            <p:extLst>
              <p:ext uri="{D42A27DB-BD31-4B8C-83A1-F6EECF244321}">
                <p14:modId xmlns:p14="http://schemas.microsoft.com/office/powerpoint/2010/main" val="973743389"/>
              </p:ext>
            </p:extLst>
          </p:nvPr>
        </p:nvGraphicFramePr>
        <p:xfrm>
          <a:off x="3830638" y="1838325"/>
          <a:ext cx="1720850" cy="454025"/>
        </p:xfrm>
        <a:graphic>
          <a:graphicData uri="http://schemas.openxmlformats.org/presentationml/2006/ole">
            <mc:AlternateContent xmlns:mc="http://schemas.openxmlformats.org/markup-compatibility/2006">
              <mc:Choice xmlns:v="urn:schemas-microsoft-com:vml" Requires="v">
                <p:oleObj name="Packager Shell Object" showAsIcon="1" r:id="rId4" imgW="1721160" imgH="453600" progId="Package">
                  <p:embed/>
                </p:oleObj>
              </mc:Choice>
              <mc:Fallback>
                <p:oleObj name="Packager Shell Object" showAsIcon="1" r:id="rId4" imgW="1721160" imgH="453600" progId="Package">
                  <p:embed/>
                  <p:pic>
                    <p:nvPicPr>
                      <p:cNvPr id="5" name="Object 4">
                        <a:extLst>
                          <a:ext uri="{FF2B5EF4-FFF2-40B4-BE49-F238E27FC236}">
                            <a16:creationId xmlns:a16="http://schemas.microsoft.com/office/drawing/2014/main" id="{F1AE3024-D5E3-9144-8BFB-441E06BE46FF}"/>
                          </a:ext>
                        </a:extLst>
                      </p:cNvPr>
                      <p:cNvPicPr/>
                      <p:nvPr/>
                    </p:nvPicPr>
                    <p:blipFill>
                      <a:blip r:embed="rId5"/>
                      <a:stretch>
                        <a:fillRect/>
                      </a:stretch>
                    </p:blipFill>
                    <p:spPr>
                      <a:xfrm>
                        <a:off x="3830638" y="1838325"/>
                        <a:ext cx="1720850" cy="4540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7311F10-0E3C-5B2F-672B-0ACA07C73152}"/>
              </a:ext>
            </a:extLst>
          </p:cNvPr>
          <p:cNvGraphicFramePr>
            <a:graphicFrameLocks noChangeAspect="1"/>
          </p:cNvGraphicFramePr>
          <p:nvPr>
            <p:extLst>
              <p:ext uri="{D42A27DB-BD31-4B8C-83A1-F6EECF244321}">
                <p14:modId xmlns:p14="http://schemas.microsoft.com/office/powerpoint/2010/main" val="3724382692"/>
              </p:ext>
            </p:extLst>
          </p:nvPr>
        </p:nvGraphicFramePr>
        <p:xfrm>
          <a:off x="5539877" y="1785932"/>
          <a:ext cx="914400" cy="771525"/>
        </p:xfrm>
        <a:graphic>
          <a:graphicData uri="http://schemas.openxmlformats.org/presentationml/2006/ole">
            <mc:AlternateContent xmlns:mc="http://schemas.openxmlformats.org/markup-compatibility/2006">
              <mc:Choice xmlns:v="urn:schemas-microsoft-com:vml" Requires="v">
                <p:oleObj name="Document" showAsIcon="1" r:id="rId6" imgW="914502" imgH="771525" progId="Word.Document.12">
                  <p:embed/>
                </p:oleObj>
              </mc:Choice>
              <mc:Fallback>
                <p:oleObj name="Document" showAsIcon="1" r:id="rId6" imgW="914502" imgH="771525" progId="Word.Document.12">
                  <p:embed/>
                  <p:pic>
                    <p:nvPicPr>
                      <p:cNvPr id="6" name="Object 5">
                        <a:extLst>
                          <a:ext uri="{FF2B5EF4-FFF2-40B4-BE49-F238E27FC236}">
                            <a16:creationId xmlns:a16="http://schemas.microsoft.com/office/drawing/2014/main" id="{87311F10-0E3C-5B2F-672B-0ACA07C73152}"/>
                          </a:ext>
                        </a:extLst>
                      </p:cNvPr>
                      <p:cNvPicPr/>
                      <p:nvPr/>
                    </p:nvPicPr>
                    <p:blipFill>
                      <a:blip r:embed="rId7"/>
                      <a:stretch>
                        <a:fillRect/>
                      </a:stretch>
                    </p:blipFill>
                    <p:spPr>
                      <a:xfrm>
                        <a:off x="5539877" y="1785932"/>
                        <a:ext cx="914400" cy="7715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6000941F-F3FF-87E0-805A-8BE46101FD15}"/>
              </a:ext>
            </a:extLst>
          </p:cNvPr>
          <p:cNvGraphicFramePr>
            <a:graphicFrameLocks noChangeAspect="1"/>
          </p:cNvGraphicFramePr>
          <p:nvPr>
            <p:extLst>
              <p:ext uri="{D42A27DB-BD31-4B8C-83A1-F6EECF244321}">
                <p14:modId xmlns:p14="http://schemas.microsoft.com/office/powerpoint/2010/main" val="617331868"/>
              </p:ext>
            </p:extLst>
          </p:nvPr>
        </p:nvGraphicFramePr>
        <p:xfrm>
          <a:off x="6454277" y="1779548"/>
          <a:ext cx="914400" cy="771525"/>
        </p:xfrm>
        <a:graphic>
          <a:graphicData uri="http://schemas.openxmlformats.org/presentationml/2006/ole">
            <mc:AlternateContent xmlns:mc="http://schemas.openxmlformats.org/markup-compatibility/2006">
              <mc:Choice xmlns:v="urn:schemas-microsoft-com:vml" Requires="v">
                <p:oleObj name="Document" showAsIcon="1" r:id="rId8" imgW="914502" imgH="771525" progId="Word.Document.8">
                  <p:embed/>
                </p:oleObj>
              </mc:Choice>
              <mc:Fallback>
                <p:oleObj name="Document" showAsIcon="1" r:id="rId8" imgW="914502" imgH="771525" progId="Word.Document.8">
                  <p:embed/>
                  <p:pic>
                    <p:nvPicPr>
                      <p:cNvPr id="22" name="Object 21">
                        <a:extLst>
                          <a:ext uri="{FF2B5EF4-FFF2-40B4-BE49-F238E27FC236}">
                            <a16:creationId xmlns:a16="http://schemas.microsoft.com/office/drawing/2014/main" id="{6000941F-F3FF-87E0-805A-8BE46101FD15}"/>
                          </a:ext>
                        </a:extLst>
                      </p:cNvPr>
                      <p:cNvPicPr/>
                      <p:nvPr/>
                    </p:nvPicPr>
                    <p:blipFill>
                      <a:blip r:embed="rId9"/>
                      <a:stretch>
                        <a:fillRect/>
                      </a:stretch>
                    </p:blipFill>
                    <p:spPr>
                      <a:xfrm>
                        <a:off x="6454277" y="1779548"/>
                        <a:ext cx="914400" cy="771525"/>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DA9FF12E-6A21-F684-FBF9-42632A9B87C8}"/>
              </a:ext>
            </a:extLst>
          </p:cNvPr>
          <p:cNvGraphicFramePr>
            <a:graphicFrameLocks noChangeAspect="1"/>
          </p:cNvGraphicFramePr>
          <p:nvPr>
            <p:extLst>
              <p:ext uri="{D42A27DB-BD31-4B8C-83A1-F6EECF244321}">
                <p14:modId xmlns:p14="http://schemas.microsoft.com/office/powerpoint/2010/main" val="3885241429"/>
              </p:ext>
            </p:extLst>
          </p:nvPr>
        </p:nvGraphicFramePr>
        <p:xfrm>
          <a:off x="7207786" y="1816244"/>
          <a:ext cx="1866900" cy="514350"/>
        </p:xfrm>
        <a:graphic>
          <a:graphicData uri="http://schemas.openxmlformats.org/presentationml/2006/ole">
            <mc:AlternateContent xmlns:mc="http://schemas.openxmlformats.org/markup-compatibility/2006">
              <mc:Choice xmlns:v="urn:schemas-microsoft-com:vml" Requires="v">
                <p:oleObj name="Packager Shell Object" showAsIcon="1" r:id="rId10" imgW="1866989" imgH="514350" progId="Package">
                  <p:embed/>
                </p:oleObj>
              </mc:Choice>
              <mc:Fallback>
                <p:oleObj name="Packager Shell Object" showAsIcon="1" r:id="rId10" imgW="1866989" imgH="514350" progId="Package">
                  <p:embed/>
                  <p:pic>
                    <p:nvPicPr>
                      <p:cNvPr id="24" name="Object 23">
                        <a:extLst>
                          <a:ext uri="{FF2B5EF4-FFF2-40B4-BE49-F238E27FC236}">
                            <a16:creationId xmlns:a16="http://schemas.microsoft.com/office/drawing/2014/main" id="{DA9FF12E-6A21-F684-FBF9-42632A9B87C8}"/>
                          </a:ext>
                        </a:extLst>
                      </p:cNvPr>
                      <p:cNvPicPr/>
                      <p:nvPr/>
                    </p:nvPicPr>
                    <p:blipFill>
                      <a:blip r:embed="rId11"/>
                      <a:stretch>
                        <a:fillRect/>
                      </a:stretch>
                    </p:blipFill>
                    <p:spPr>
                      <a:xfrm>
                        <a:off x="7207786" y="1816244"/>
                        <a:ext cx="1866900" cy="514350"/>
                      </a:xfrm>
                      <a:prstGeom prst="rect">
                        <a:avLst/>
                      </a:prstGeom>
                    </p:spPr>
                  </p:pic>
                </p:oleObj>
              </mc:Fallback>
            </mc:AlternateContent>
          </a:graphicData>
        </a:graphic>
      </p:graphicFrame>
      <p:sp>
        <p:nvSpPr>
          <p:cNvPr id="12" name="Text Placeholder 5">
            <a:extLst>
              <a:ext uri="{FF2B5EF4-FFF2-40B4-BE49-F238E27FC236}">
                <a16:creationId xmlns:a16="http://schemas.microsoft.com/office/drawing/2014/main" id="{47B4B272-DE24-7C55-7923-B895611C6D04}"/>
              </a:ext>
            </a:extLst>
          </p:cNvPr>
          <p:cNvSpPr txBox="1">
            <a:spLocks/>
          </p:cNvSpPr>
          <p:nvPr/>
        </p:nvSpPr>
        <p:spPr>
          <a:xfrm>
            <a:off x="4203512" y="2676121"/>
            <a:ext cx="4028251"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Examples 2: </a:t>
            </a:r>
            <a:r>
              <a:rPr lang="en-US" altLang="zh-CN" b="1" dirty="0" err="1">
                <a:latin typeface="Sanofi Sans" panose="02010503030201020103"/>
              </a:rPr>
              <a:t>report_mode</a:t>
            </a:r>
            <a:r>
              <a:rPr lang="en-US" altLang="zh-CN" b="1" dirty="0">
                <a:latin typeface="Sanofi Sans" panose="02010503030201020103"/>
              </a:rPr>
              <a:t> = individual</a:t>
            </a:r>
            <a:endParaRPr lang="zh-CN" altLang="en-US" b="1" dirty="0">
              <a:latin typeface="Sanofi Sans" panose="02010503030201020103"/>
            </a:endParaRPr>
          </a:p>
        </p:txBody>
      </p:sp>
      <p:sp>
        <p:nvSpPr>
          <p:cNvPr id="38" name="Rectangle 37">
            <a:extLst>
              <a:ext uri="{FF2B5EF4-FFF2-40B4-BE49-F238E27FC236}">
                <a16:creationId xmlns:a16="http://schemas.microsoft.com/office/drawing/2014/main" id="{C14E9D9F-B12E-E2F2-E3D1-E5F8A9E994C9}"/>
              </a:ext>
            </a:extLst>
          </p:cNvPr>
          <p:cNvSpPr/>
          <p:nvPr/>
        </p:nvSpPr>
        <p:spPr>
          <a:xfrm>
            <a:off x="4279937" y="2979451"/>
            <a:ext cx="4532538" cy="1402049"/>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graphicFrame>
        <p:nvGraphicFramePr>
          <p:cNvPr id="25" name="Object 24">
            <a:extLst>
              <a:ext uri="{FF2B5EF4-FFF2-40B4-BE49-F238E27FC236}">
                <a16:creationId xmlns:a16="http://schemas.microsoft.com/office/drawing/2014/main" id="{3384A105-CF64-D300-6668-1566A1C8A7D3}"/>
              </a:ext>
            </a:extLst>
          </p:cNvPr>
          <p:cNvGraphicFramePr>
            <a:graphicFrameLocks noChangeAspect="1"/>
          </p:cNvGraphicFramePr>
          <p:nvPr>
            <p:extLst>
              <p:ext uri="{D42A27DB-BD31-4B8C-83A1-F6EECF244321}">
                <p14:modId xmlns:p14="http://schemas.microsoft.com/office/powerpoint/2010/main" val="1545574189"/>
              </p:ext>
            </p:extLst>
          </p:nvPr>
        </p:nvGraphicFramePr>
        <p:xfrm>
          <a:off x="7706358" y="3101519"/>
          <a:ext cx="914400" cy="771525"/>
        </p:xfrm>
        <a:graphic>
          <a:graphicData uri="http://schemas.openxmlformats.org/presentationml/2006/ole">
            <mc:AlternateContent xmlns:mc="http://schemas.openxmlformats.org/markup-compatibility/2006">
              <mc:Choice xmlns:v="urn:schemas-microsoft-com:vml" Requires="v">
                <p:oleObj name="Document" showAsIcon="1" r:id="rId12" imgW="914502" imgH="771525" progId="Word.Document.12">
                  <p:embed/>
                </p:oleObj>
              </mc:Choice>
              <mc:Fallback>
                <p:oleObj name="Document" showAsIcon="1" r:id="rId12" imgW="914502" imgH="771525" progId="Word.Document.12">
                  <p:embed/>
                  <p:pic>
                    <p:nvPicPr>
                      <p:cNvPr id="25" name="Object 24">
                        <a:extLst>
                          <a:ext uri="{FF2B5EF4-FFF2-40B4-BE49-F238E27FC236}">
                            <a16:creationId xmlns:a16="http://schemas.microsoft.com/office/drawing/2014/main" id="{3384A105-CF64-D300-6668-1566A1C8A7D3}"/>
                          </a:ext>
                        </a:extLst>
                      </p:cNvPr>
                      <p:cNvPicPr/>
                      <p:nvPr/>
                    </p:nvPicPr>
                    <p:blipFill>
                      <a:blip r:embed="rId13"/>
                      <a:stretch>
                        <a:fillRect/>
                      </a:stretch>
                    </p:blipFill>
                    <p:spPr>
                      <a:xfrm>
                        <a:off x="7706358" y="3101519"/>
                        <a:ext cx="914400" cy="7715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1DB7D3B1-28B6-70AB-B459-F6C173D38A00}"/>
              </a:ext>
            </a:extLst>
          </p:cNvPr>
          <p:cNvGraphicFramePr>
            <a:graphicFrameLocks noChangeAspect="1"/>
          </p:cNvGraphicFramePr>
          <p:nvPr>
            <p:extLst>
              <p:ext uri="{D42A27DB-BD31-4B8C-83A1-F6EECF244321}">
                <p14:modId xmlns:p14="http://schemas.microsoft.com/office/powerpoint/2010/main" val="1330264681"/>
              </p:ext>
            </p:extLst>
          </p:nvPr>
        </p:nvGraphicFramePr>
        <p:xfrm>
          <a:off x="7706358" y="3735078"/>
          <a:ext cx="914400" cy="771525"/>
        </p:xfrm>
        <a:graphic>
          <a:graphicData uri="http://schemas.openxmlformats.org/presentationml/2006/ole">
            <mc:AlternateContent xmlns:mc="http://schemas.openxmlformats.org/markup-compatibility/2006">
              <mc:Choice xmlns:v="urn:schemas-microsoft-com:vml" Requires="v">
                <p:oleObj name="Document" showAsIcon="1" r:id="rId14" imgW="914502" imgH="771525" progId="Word.Document.12">
                  <p:embed/>
                </p:oleObj>
              </mc:Choice>
              <mc:Fallback>
                <p:oleObj name="Document" showAsIcon="1" r:id="rId14" imgW="914502" imgH="771525" progId="Word.Document.12">
                  <p:embed/>
                  <p:pic>
                    <p:nvPicPr>
                      <p:cNvPr id="26" name="Object 25">
                        <a:extLst>
                          <a:ext uri="{FF2B5EF4-FFF2-40B4-BE49-F238E27FC236}">
                            <a16:creationId xmlns:a16="http://schemas.microsoft.com/office/drawing/2014/main" id="{1DB7D3B1-28B6-70AB-B459-F6C173D38A00}"/>
                          </a:ext>
                        </a:extLst>
                      </p:cNvPr>
                      <p:cNvPicPr/>
                      <p:nvPr/>
                    </p:nvPicPr>
                    <p:blipFill>
                      <a:blip r:embed="rId15"/>
                      <a:stretch>
                        <a:fillRect/>
                      </a:stretch>
                    </p:blipFill>
                    <p:spPr>
                      <a:xfrm>
                        <a:off x="7706358" y="3735078"/>
                        <a:ext cx="914400" cy="771525"/>
                      </a:xfrm>
                      <a:prstGeom prst="rect">
                        <a:avLst/>
                      </a:prstGeom>
                    </p:spPr>
                  </p:pic>
                </p:oleObj>
              </mc:Fallback>
            </mc:AlternateContent>
          </a:graphicData>
        </a:graphic>
      </p:graphicFrame>
      <p:sp>
        <p:nvSpPr>
          <p:cNvPr id="39" name="TextBox 38">
            <a:extLst>
              <a:ext uri="{FF2B5EF4-FFF2-40B4-BE49-F238E27FC236}">
                <a16:creationId xmlns:a16="http://schemas.microsoft.com/office/drawing/2014/main" id="{FF9124E7-4795-C406-2217-11F24DC0957C}"/>
              </a:ext>
            </a:extLst>
          </p:cNvPr>
          <p:cNvSpPr txBox="1"/>
          <p:nvPr/>
        </p:nvSpPr>
        <p:spPr>
          <a:xfrm>
            <a:off x="4279937" y="2979451"/>
            <a:ext cx="3426421" cy="707886"/>
          </a:xfrm>
          <a:prstGeom prst="rect">
            <a:avLst/>
          </a:prstGeom>
          <a:noFill/>
        </p:spPr>
        <p:txBody>
          <a:bodyPr wrap="square">
            <a:spAutoFit/>
          </a:bodyPr>
          <a:lstStyle/>
          <a:p>
            <a:pPr indent="-230400">
              <a:buClr>
                <a:srgbClr val="23004C"/>
              </a:buClr>
              <a:buFont typeface="Wingdings" panose="05000000000000000000" pitchFamily="2" charset="2"/>
              <a:buChar char="ü"/>
            </a:pPr>
            <a:r>
              <a:rPr lang="en-US" altLang="zh-CN" sz="1000" dirty="0">
                <a:solidFill>
                  <a:schemeClr val="accent6">
                    <a:lumMod val="50000"/>
                  </a:schemeClr>
                </a:solidFill>
                <a:latin typeface="Sanofi Sans" panose="02010503030201020103"/>
              </a:rPr>
              <a:t>HTML, Word, RTF, and Markdown reports are supported for each set of comparison data. In this example, for individual mode, we demonstrate using: </a:t>
            </a:r>
          </a:p>
          <a:p>
            <a:pPr>
              <a:buClr>
                <a:srgbClr val="23004C"/>
              </a:buClr>
            </a:pPr>
            <a:r>
              <a:rPr lang="it-IT" altLang="zh-CN" sz="1000" b="0" dirty="0">
                <a:solidFill>
                  <a:srgbClr val="0070C0"/>
                </a:solidFill>
                <a:effectLst/>
                <a:latin typeface="Sanofi Sans" panose="02010503030201020103"/>
              </a:rPr>
              <a:t>report_type </a:t>
            </a:r>
            <a:r>
              <a:rPr lang="it-IT" altLang="zh-CN" sz="1000" b="0" dirty="0">
                <a:effectLst/>
                <a:latin typeface="Sanofi Sans" panose="02010503030201020103"/>
              </a:rPr>
              <a:t>=</a:t>
            </a:r>
            <a:r>
              <a:rPr lang="it-IT" altLang="zh-CN" sz="1000" b="0" dirty="0">
                <a:solidFill>
                  <a:srgbClr val="D4D4D4"/>
                </a:solidFill>
                <a:effectLst/>
                <a:latin typeface="Sanofi Sans" panose="02010503030201020103"/>
              </a:rPr>
              <a:t> </a:t>
            </a:r>
            <a:r>
              <a:rPr lang="it-IT" altLang="zh-CN" sz="1000" b="0" dirty="0">
                <a:solidFill>
                  <a:srgbClr val="CE9178"/>
                </a:solidFill>
                <a:effectLst/>
                <a:latin typeface="Sanofi Sans" panose="02010503030201020103"/>
              </a:rPr>
              <a:t>"</a:t>
            </a:r>
            <a:r>
              <a:rPr lang="it-IT" altLang="zh-CN" sz="1000" b="0" dirty="0">
                <a:solidFill>
                  <a:schemeClr val="accent3">
                    <a:lumMod val="75000"/>
                  </a:schemeClr>
                </a:solidFill>
                <a:effectLst/>
                <a:latin typeface="Sanofi Sans" panose="02010503030201020103"/>
              </a:rPr>
              <a:t>word_document</a:t>
            </a:r>
            <a:r>
              <a:rPr lang="it-IT" altLang="zh-CN" sz="1000" b="0" dirty="0">
                <a:solidFill>
                  <a:srgbClr val="CE9178"/>
                </a:solidFill>
                <a:effectLst/>
                <a:latin typeface="Sanofi Sans" panose="02010503030201020103"/>
              </a:rPr>
              <a:t>"</a:t>
            </a:r>
            <a:endParaRPr lang="it-IT" altLang="zh-CN" sz="1000" b="0" dirty="0">
              <a:solidFill>
                <a:srgbClr val="D4D4D4"/>
              </a:solidFill>
              <a:effectLst/>
              <a:latin typeface="Sanofi Sans" panose="02010503030201020103"/>
            </a:endParaRPr>
          </a:p>
        </p:txBody>
      </p:sp>
    </p:spTree>
    <p:extLst>
      <p:ext uri="{BB962C8B-B14F-4D97-AF65-F5344CB8AC3E}">
        <p14:creationId xmlns:p14="http://schemas.microsoft.com/office/powerpoint/2010/main" val="279700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B7DEAC1-3D77-5E4C-9E80-C1E1CE791142}"/>
              </a:ext>
            </a:extLst>
          </p:cNvPr>
          <p:cNvSpPr>
            <a:spLocks noGrp="1"/>
          </p:cNvSpPr>
          <p:nvPr>
            <p:ph type="body" sz="quarter" idx="22"/>
          </p:nvPr>
        </p:nvSpPr>
        <p:spPr/>
        <p:txBody>
          <a:bodyPr vert="horz" lIns="0" tIns="0" rIns="0" bIns="0" rtlCol="0" anchor="b">
            <a:noAutofit/>
          </a:bodyPr>
          <a:lstStyle/>
          <a:p>
            <a:r>
              <a:rPr lang="en-US" dirty="0">
                <a:solidFill>
                  <a:schemeClr val="bg1"/>
                </a:solidFill>
                <a:latin typeface="Sanofi Sans" panose="02010503030201020103"/>
              </a:rPr>
              <a:t>03 </a:t>
            </a:r>
          </a:p>
        </p:txBody>
      </p:sp>
      <p:sp>
        <p:nvSpPr>
          <p:cNvPr id="3" name="Espace réservé du texte 2">
            <a:extLst>
              <a:ext uri="{FF2B5EF4-FFF2-40B4-BE49-F238E27FC236}">
                <a16:creationId xmlns:a16="http://schemas.microsoft.com/office/drawing/2014/main" id="{6D4A0C77-3ED9-B74C-8823-30518515F482}"/>
              </a:ext>
            </a:extLst>
          </p:cNvPr>
          <p:cNvSpPr>
            <a:spLocks noGrp="1"/>
          </p:cNvSpPr>
          <p:nvPr>
            <p:ph type="body" sz="quarter" idx="23"/>
          </p:nvPr>
        </p:nvSpPr>
        <p:spPr>
          <a:xfrm>
            <a:off x="2009318" y="2265747"/>
            <a:ext cx="5191582" cy="332399"/>
          </a:xfrm>
        </p:spPr>
        <p:txBody>
          <a:bodyPr/>
          <a:lstStyle/>
          <a:p>
            <a:pPr lvl="0"/>
            <a:r>
              <a:rPr lang="en-US" noProof="0" dirty="0" err="1">
                <a:latin typeface="Sanofi Sans" panose="02010503030201020103"/>
              </a:rPr>
              <a:t>compare_prism</a:t>
            </a:r>
            <a:r>
              <a:rPr lang="en-US" noProof="0" dirty="0">
                <a:latin typeface="Sanofi Sans" panose="02010503030201020103"/>
              </a:rPr>
              <a:t>_</a:t>
            </a:r>
            <a:r>
              <a:rPr lang="en-US" dirty="0">
                <a:latin typeface="Sanofi Sans" panose="02010503030201020103"/>
              </a:rPr>
              <a:t>summarize</a:t>
            </a:r>
            <a:r>
              <a:rPr lang="en-US" noProof="0" dirty="0">
                <a:latin typeface="Sanofi Sans" panose="02010503030201020103"/>
              </a:rPr>
              <a:t>()</a:t>
            </a:r>
          </a:p>
        </p:txBody>
      </p:sp>
    </p:spTree>
    <p:extLst>
      <p:ext uri="{BB962C8B-B14F-4D97-AF65-F5344CB8AC3E}">
        <p14:creationId xmlns:p14="http://schemas.microsoft.com/office/powerpoint/2010/main" val="39374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13</a:t>
            </a:fld>
            <a:endParaRPr lang="en-US" noProof="0" dirty="0"/>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erif" panose="02060503060201020102" pitchFamily="18" charset="0"/>
              </a:rPr>
              <a:t>compare_prism_summarize</a:t>
            </a:r>
            <a:r>
              <a:rPr lang="en-US" altLang="zh-CN" sz="2400" b="1" dirty="0">
                <a:solidFill>
                  <a:schemeClr val="accent1">
                    <a:lumMod val="90000"/>
                    <a:lumOff val="10000"/>
                  </a:schemeClr>
                </a:solidFill>
                <a:latin typeface="Sanofi Serif" panose="02060503060201020102" pitchFamily="18" charset="0"/>
              </a:rPr>
              <a:t>()</a:t>
            </a:r>
            <a:endParaRPr lang="zh-CN" altLang="en-US" dirty="0">
              <a:solidFill>
                <a:schemeClr val="accent1">
                  <a:lumMod val="90000"/>
                  <a:lumOff val="10000"/>
                </a:schemeClr>
              </a:solidFill>
            </a:endParaRPr>
          </a:p>
        </p:txBody>
      </p:sp>
      <p:pic>
        <p:nvPicPr>
          <p:cNvPr id="5" name="Picture 4">
            <a:extLst>
              <a:ext uri="{FF2B5EF4-FFF2-40B4-BE49-F238E27FC236}">
                <a16:creationId xmlns:a16="http://schemas.microsoft.com/office/drawing/2014/main" id="{4DABAA36-275C-BF70-23E5-ADEED0CE2336}"/>
              </a:ext>
            </a:extLst>
          </p:cNvPr>
          <p:cNvPicPr>
            <a:picLocks noChangeAspect="1"/>
          </p:cNvPicPr>
          <p:nvPr/>
        </p:nvPicPr>
        <p:blipFill>
          <a:blip r:embed="rId2"/>
          <a:stretch>
            <a:fillRect/>
          </a:stretch>
        </p:blipFill>
        <p:spPr>
          <a:xfrm>
            <a:off x="331200" y="2322822"/>
            <a:ext cx="8405552" cy="1002860"/>
          </a:xfrm>
          <a:prstGeom prst="rect">
            <a:avLst/>
          </a:prstGeom>
        </p:spPr>
      </p:pic>
      <p:pic>
        <p:nvPicPr>
          <p:cNvPr id="7" name="Picture 6">
            <a:extLst>
              <a:ext uri="{FF2B5EF4-FFF2-40B4-BE49-F238E27FC236}">
                <a16:creationId xmlns:a16="http://schemas.microsoft.com/office/drawing/2014/main" id="{CCDF7742-107D-7852-9B56-0D5ECC84BCCE}"/>
              </a:ext>
            </a:extLst>
          </p:cNvPr>
          <p:cNvPicPr>
            <a:picLocks noChangeAspect="1"/>
          </p:cNvPicPr>
          <p:nvPr/>
        </p:nvPicPr>
        <p:blipFill>
          <a:blip r:embed="rId3"/>
          <a:stretch>
            <a:fillRect/>
          </a:stretch>
        </p:blipFill>
        <p:spPr>
          <a:xfrm>
            <a:off x="331200" y="3336730"/>
            <a:ext cx="8405552" cy="1400925"/>
          </a:xfrm>
          <a:prstGeom prst="rect">
            <a:avLst/>
          </a:prstGeom>
        </p:spPr>
      </p:pic>
      <p:graphicFrame>
        <p:nvGraphicFramePr>
          <p:cNvPr id="24" name="Object 23">
            <a:extLst>
              <a:ext uri="{FF2B5EF4-FFF2-40B4-BE49-F238E27FC236}">
                <a16:creationId xmlns:a16="http://schemas.microsoft.com/office/drawing/2014/main" id="{32AC72A6-84ED-D817-E840-5B7BAB7983B0}"/>
              </a:ext>
            </a:extLst>
          </p:cNvPr>
          <p:cNvGraphicFramePr>
            <a:graphicFrameLocks noChangeAspect="1"/>
          </p:cNvGraphicFramePr>
          <p:nvPr>
            <p:extLst>
              <p:ext uri="{D42A27DB-BD31-4B8C-83A1-F6EECF244321}">
                <p14:modId xmlns:p14="http://schemas.microsoft.com/office/powerpoint/2010/main" val="3077265987"/>
              </p:ext>
            </p:extLst>
          </p:nvPr>
        </p:nvGraphicFramePr>
        <p:xfrm>
          <a:off x="7932738" y="1374775"/>
          <a:ext cx="806450" cy="681038"/>
        </p:xfrm>
        <a:graphic>
          <a:graphicData uri="http://schemas.openxmlformats.org/presentationml/2006/ole">
            <mc:AlternateContent xmlns:mc="http://schemas.openxmlformats.org/markup-compatibility/2006">
              <mc:Choice xmlns:v="urn:schemas-microsoft-com:vml" Requires="v">
                <p:oleObj name="Worksheet" showAsIcon="1" r:id="rId4" imgW="806040" imgH="680400" progId="Excel.Sheet.12">
                  <p:embed/>
                </p:oleObj>
              </mc:Choice>
              <mc:Fallback>
                <p:oleObj name="Worksheet" showAsIcon="1" r:id="rId4" imgW="806040" imgH="680400" progId="Excel.Sheet.12">
                  <p:embed/>
                  <p:pic>
                    <p:nvPicPr>
                      <p:cNvPr id="24" name="Object 23">
                        <a:extLst>
                          <a:ext uri="{FF2B5EF4-FFF2-40B4-BE49-F238E27FC236}">
                            <a16:creationId xmlns:a16="http://schemas.microsoft.com/office/drawing/2014/main" id="{32AC72A6-84ED-D817-E840-5B7BAB7983B0}"/>
                          </a:ext>
                        </a:extLst>
                      </p:cNvPr>
                      <p:cNvPicPr/>
                      <p:nvPr/>
                    </p:nvPicPr>
                    <p:blipFill>
                      <a:blip r:embed="rId5"/>
                      <a:stretch>
                        <a:fillRect/>
                      </a:stretch>
                    </p:blipFill>
                    <p:spPr>
                      <a:xfrm>
                        <a:off x="7932738" y="1374775"/>
                        <a:ext cx="806450" cy="681038"/>
                      </a:xfrm>
                      <a:prstGeom prst="rect">
                        <a:avLst/>
                      </a:prstGeom>
                    </p:spPr>
                  </p:pic>
                </p:oleObj>
              </mc:Fallback>
            </mc:AlternateContent>
          </a:graphicData>
        </a:graphic>
      </p:graphicFrame>
      <p:sp>
        <p:nvSpPr>
          <p:cNvPr id="14" name="Text Placeholder 6">
            <a:extLst>
              <a:ext uri="{FF2B5EF4-FFF2-40B4-BE49-F238E27FC236}">
                <a16:creationId xmlns:a16="http://schemas.microsoft.com/office/drawing/2014/main" id="{85C46017-F747-E7AC-F5EF-7ED92A27FA40}"/>
              </a:ext>
            </a:extLst>
          </p:cNvPr>
          <p:cNvSpPr txBox="1">
            <a:spLocks/>
          </p:cNvSpPr>
          <p:nvPr/>
        </p:nvSpPr>
        <p:spPr>
          <a:xfrm>
            <a:off x="338568" y="1244864"/>
            <a:ext cx="4028251" cy="942801"/>
          </a:xfrm>
          <a:prstGeom prst="rect">
            <a:avLst/>
          </a:prstGeom>
        </p:spPr>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Aggregates multiple comparison reports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Supports reading various file formats</a:t>
            </a:r>
          </a:p>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Returns detailed comparison data results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Insights into comparison results</a:t>
            </a:r>
          </a:p>
          <a:p>
            <a:pPr>
              <a:buClr>
                <a:srgbClr val="23004C"/>
              </a:buClr>
            </a:pPr>
            <a:endParaRPr lang="en-US" altLang="zh-CN" sz="1200" b="1" dirty="0">
              <a:solidFill>
                <a:schemeClr val="accent6">
                  <a:lumMod val="50000"/>
                </a:schemeClr>
              </a:solidFill>
              <a:latin typeface="Sanofi Sans" panose="02010503030201020103"/>
            </a:endParaRPr>
          </a:p>
        </p:txBody>
      </p:sp>
      <p:sp>
        <p:nvSpPr>
          <p:cNvPr id="15" name="Text Placeholder 5">
            <a:extLst>
              <a:ext uri="{FF2B5EF4-FFF2-40B4-BE49-F238E27FC236}">
                <a16:creationId xmlns:a16="http://schemas.microsoft.com/office/drawing/2014/main" id="{EE38ACF5-768D-1753-A351-68FDA0E2D98A}"/>
              </a:ext>
            </a:extLst>
          </p:cNvPr>
          <p:cNvSpPr txBox="1">
            <a:spLocks/>
          </p:cNvSpPr>
          <p:nvPr/>
        </p:nvSpPr>
        <p:spPr>
          <a:xfrm>
            <a:off x="333730" y="998585"/>
            <a:ext cx="4028251" cy="215444"/>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6"/>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sz="1400" b="1" dirty="0">
                <a:latin typeface="Sanofi Sans" panose="02010503030201020103"/>
              </a:rPr>
              <a:t>Key features</a:t>
            </a:r>
            <a:endParaRPr lang="zh-CN" altLang="en-US" sz="1400" b="1" dirty="0">
              <a:latin typeface="Sanofi Sans" panose="02010503030201020103"/>
            </a:endParaRPr>
          </a:p>
        </p:txBody>
      </p:sp>
      <p:sp>
        <p:nvSpPr>
          <p:cNvPr id="16" name="Text Placeholder 6">
            <a:extLst>
              <a:ext uri="{FF2B5EF4-FFF2-40B4-BE49-F238E27FC236}">
                <a16:creationId xmlns:a16="http://schemas.microsoft.com/office/drawing/2014/main" id="{9578589F-1314-2443-6429-7692578315F1}"/>
              </a:ext>
            </a:extLst>
          </p:cNvPr>
          <p:cNvSpPr txBox="1">
            <a:spLocks/>
          </p:cNvSpPr>
          <p:nvPr/>
        </p:nvSpPr>
        <p:spPr>
          <a:xfrm>
            <a:off x="4051013" y="1261223"/>
            <a:ext cx="4028251" cy="1081357"/>
          </a:xfrm>
          <a:prstGeom prst="rect">
            <a:avLst/>
          </a:prstGeom>
        </p:spPr>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6"/>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Generates a meticulously designed Excel report</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Customizable summary formats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Summary visualization</a:t>
            </a:r>
          </a:p>
          <a:p>
            <a:pPr>
              <a:buClr>
                <a:srgbClr val="23004C"/>
              </a:buClr>
            </a:pPr>
            <a:endParaRPr lang="en-US" altLang="zh-CN" sz="1200" b="1" dirty="0">
              <a:solidFill>
                <a:schemeClr val="accent6">
                  <a:lumMod val="50000"/>
                </a:schemeClr>
              </a:solidFill>
              <a:latin typeface="Sanofi Sans" panose="02010503030201020103"/>
            </a:endParaRPr>
          </a:p>
        </p:txBody>
      </p:sp>
    </p:spTree>
    <p:extLst>
      <p:ext uri="{BB962C8B-B14F-4D97-AF65-F5344CB8AC3E}">
        <p14:creationId xmlns:p14="http://schemas.microsoft.com/office/powerpoint/2010/main" val="23637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14</a:t>
            </a:fld>
            <a:endParaRPr lang="en-US" noProof="0" dirty="0"/>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compare_prism_summarize</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pic>
        <p:nvPicPr>
          <p:cNvPr id="4" name="Picture 3">
            <a:extLst>
              <a:ext uri="{FF2B5EF4-FFF2-40B4-BE49-F238E27FC236}">
                <a16:creationId xmlns:a16="http://schemas.microsoft.com/office/drawing/2014/main" id="{00000000-0008-0000-0200-000002000000}"/>
              </a:ext>
            </a:extLst>
          </p:cNvPr>
          <p:cNvPicPr>
            <a:picLocks noChangeAspect="1"/>
          </p:cNvPicPr>
          <p:nvPr/>
        </p:nvPicPr>
        <p:blipFill>
          <a:blip r:embed="rId2"/>
          <a:stretch>
            <a:fillRect/>
          </a:stretch>
        </p:blipFill>
        <p:spPr>
          <a:xfrm>
            <a:off x="856811" y="870646"/>
            <a:ext cx="2916001" cy="3888000"/>
          </a:xfrm>
          <a:prstGeom prst="rect">
            <a:avLst/>
          </a:prstGeom>
        </p:spPr>
      </p:pic>
      <p:pic>
        <p:nvPicPr>
          <p:cNvPr id="6" name="Picture 5">
            <a:extLst>
              <a:ext uri="{FF2B5EF4-FFF2-40B4-BE49-F238E27FC236}">
                <a16:creationId xmlns:a16="http://schemas.microsoft.com/office/drawing/2014/main" id="{00000000-0008-0000-0300-000002000000}"/>
              </a:ext>
            </a:extLst>
          </p:cNvPr>
          <p:cNvPicPr>
            <a:picLocks noChangeAspect="1"/>
          </p:cNvPicPr>
          <p:nvPr/>
        </p:nvPicPr>
        <p:blipFill>
          <a:blip r:embed="rId3"/>
          <a:stretch>
            <a:fillRect/>
          </a:stretch>
        </p:blipFill>
        <p:spPr>
          <a:xfrm>
            <a:off x="4784551" y="870646"/>
            <a:ext cx="2916000" cy="3888000"/>
          </a:xfrm>
          <a:prstGeom prst="rect">
            <a:avLst/>
          </a:prstGeom>
        </p:spPr>
      </p:pic>
    </p:spTree>
    <p:extLst>
      <p:ext uri="{BB962C8B-B14F-4D97-AF65-F5344CB8AC3E}">
        <p14:creationId xmlns:p14="http://schemas.microsoft.com/office/powerpoint/2010/main" val="168197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BE95-5C75-1B39-6958-7A492FBDAE85}"/>
              </a:ext>
            </a:extLst>
          </p:cNvPr>
          <p:cNvSpPr>
            <a:spLocks noGrp="1"/>
          </p:cNvSpPr>
          <p:nvPr>
            <p:ph type="ctrTitle"/>
          </p:nvPr>
        </p:nvSpPr>
        <p:spPr/>
        <p:txBody>
          <a:bodyPr/>
          <a:lstStyle/>
          <a:p>
            <a:r>
              <a:rPr lang="en-US" altLang="zh-CN" b="1" dirty="0">
                <a:latin typeface="Sanofi Sans" panose="02010503030201020103" pitchFamily="2" charset="0"/>
              </a:rPr>
              <a:t>Demo: built-in Shiny App</a:t>
            </a:r>
            <a:endParaRPr lang="en-US" b="1" dirty="0">
              <a:latin typeface="Sanofi Sans" panose="02010503030201020103" pitchFamily="2" charset="0"/>
            </a:endParaRPr>
          </a:p>
        </p:txBody>
      </p:sp>
      <p:sp>
        <p:nvSpPr>
          <p:cNvPr id="3" name="SmartArt Placeholder 2">
            <a:extLst>
              <a:ext uri="{FF2B5EF4-FFF2-40B4-BE49-F238E27FC236}">
                <a16:creationId xmlns:a16="http://schemas.microsoft.com/office/drawing/2014/main" id="{F2C1D9BD-DCF5-A1D4-5DCA-FA6313EA4939}"/>
              </a:ext>
            </a:extLst>
          </p:cNvPr>
          <p:cNvSpPr>
            <a:spLocks noGrp="1"/>
          </p:cNvSpPr>
          <p:nvPr>
            <p:ph type="dgm" sz="quarter" idx="13"/>
          </p:nvPr>
        </p:nvSpPr>
        <p:spPr/>
        <p:txBody>
          <a:bodyPr/>
          <a:lstStyle/>
          <a:p>
            <a:endParaRPr lang="zh-CN" altLang="en-US"/>
          </a:p>
        </p:txBody>
      </p:sp>
      <p:sp>
        <p:nvSpPr>
          <p:cNvPr id="4" name="SmartArt Placeholder 3">
            <a:extLst>
              <a:ext uri="{FF2B5EF4-FFF2-40B4-BE49-F238E27FC236}">
                <a16:creationId xmlns:a16="http://schemas.microsoft.com/office/drawing/2014/main" id="{4AC92090-4809-8FBA-7D0B-7B3B5D87FAAC}"/>
              </a:ext>
            </a:extLst>
          </p:cNvPr>
          <p:cNvSpPr>
            <a:spLocks noGrp="1"/>
          </p:cNvSpPr>
          <p:nvPr>
            <p:ph type="dgm" sz="quarter" idx="14"/>
          </p:nvPr>
        </p:nvSpPr>
        <p:spPr/>
        <p:txBody>
          <a:bodyPr/>
          <a:lstStyle/>
          <a:p>
            <a:endParaRPr lang="zh-CN" altLang="en-US"/>
          </a:p>
        </p:txBody>
      </p:sp>
    </p:spTree>
    <p:extLst>
      <p:ext uri="{BB962C8B-B14F-4D97-AF65-F5344CB8AC3E}">
        <p14:creationId xmlns:p14="http://schemas.microsoft.com/office/powerpoint/2010/main" val="203629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1EA6B-E4DE-144E-E575-F7CB6BCB66C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900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88C8AF-4E94-57DF-C71C-278CBD78F3D0}"/>
              </a:ext>
            </a:extLst>
          </p:cNvPr>
          <p:cNvPicPr>
            <a:picLocks noChangeAspect="1"/>
          </p:cNvPicPr>
          <p:nvPr/>
        </p:nvPicPr>
        <p:blipFill>
          <a:blip r:embed="rId2"/>
          <a:stretch>
            <a:fillRect/>
          </a:stretch>
        </p:blipFill>
        <p:spPr>
          <a:xfrm>
            <a:off x="0" y="781"/>
            <a:ext cx="9144000" cy="5141937"/>
          </a:xfrm>
          <a:prstGeom prst="rect">
            <a:avLst/>
          </a:prstGeom>
        </p:spPr>
      </p:pic>
    </p:spTree>
    <p:extLst>
      <p:ext uri="{BB962C8B-B14F-4D97-AF65-F5344CB8AC3E}">
        <p14:creationId xmlns:p14="http://schemas.microsoft.com/office/powerpoint/2010/main" val="73119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62A97-E987-1981-F771-B65398265326}"/>
              </a:ext>
            </a:extLst>
          </p:cNvPr>
          <p:cNvPicPr>
            <a:picLocks noChangeAspect="1"/>
          </p:cNvPicPr>
          <p:nvPr/>
        </p:nvPicPr>
        <p:blipFill>
          <a:blip r:embed="rId2"/>
          <a:stretch>
            <a:fillRect/>
          </a:stretch>
        </p:blipFill>
        <p:spPr>
          <a:xfrm>
            <a:off x="397" y="0"/>
            <a:ext cx="9143206" cy="5143500"/>
          </a:xfrm>
          <a:prstGeom prst="rect">
            <a:avLst/>
          </a:prstGeom>
        </p:spPr>
      </p:pic>
    </p:spTree>
    <p:extLst>
      <p:ext uri="{BB962C8B-B14F-4D97-AF65-F5344CB8AC3E}">
        <p14:creationId xmlns:p14="http://schemas.microsoft.com/office/powerpoint/2010/main" val="16998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5FF2F-6540-D95D-0EB0-8A7A78132BB1}"/>
              </a:ext>
            </a:extLst>
          </p:cNvPr>
          <p:cNvPicPr>
            <a:picLocks noChangeAspect="1"/>
          </p:cNvPicPr>
          <p:nvPr/>
        </p:nvPicPr>
        <p:blipFill>
          <a:blip r:embed="rId2"/>
          <a:stretch>
            <a:fillRect/>
          </a:stretch>
        </p:blipFill>
        <p:spPr>
          <a:xfrm>
            <a:off x="0" y="781"/>
            <a:ext cx="9144000" cy="5141937"/>
          </a:xfrm>
          <a:prstGeom prst="rect">
            <a:avLst/>
          </a:prstGeom>
        </p:spPr>
      </p:pic>
    </p:spTree>
    <p:extLst>
      <p:ext uri="{BB962C8B-B14F-4D97-AF65-F5344CB8AC3E}">
        <p14:creationId xmlns:p14="http://schemas.microsoft.com/office/powerpoint/2010/main" val="4900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D6E365B8-7837-5D6D-2E10-FF8F8F3666FC}"/>
              </a:ext>
            </a:extLst>
          </p:cNvPr>
          <p:cNvSpPr>
            <a:spLocks noGrp="1"/>
          </p:cNvSpPr>
          <p:nvPr>
            <p:ph type="dgm" sz="quarter" idx="13"/>
          </p:nvPr>
        </p:nvSpPr>
        <p:spPr>
          <a:xfrm>
            <a:off x="4514347" y="3137928"/>
            <a:ext cx="115305" cy="114487"/>
          </a:xfrm>
        </p:spPr>
        <p:txBody>
          <a:bodyPr/>
          <a:lstStyle/>
          <a:p>
            <a:endParaRPr lang="zh-CN" altLang="en-US" dirty="0"/>
          </a:p>
        </p:txBody>
      </p:sp>
      <p:sp>
        <p:nvSpPr>
          <p:cNvPr id="4" name="SmartArt Placeholder 3">
            <a:extLst>
              <a:ext uri="{FF2B5EF4-FFF2-40B4-BE49-F238E27FC236}">
                <a16:creationId xmlns:a16="http://schemas.microsoft.com/office/drawing/2014/main" id="{54E6F75D-93AD-9A1E-F93B-C8D52FA8DEBB}"/>
              </a:ext>
            </a:extLst>
          </p:cNvPr>
          <p:cNvSpPr>
            <a:spLocks noGrp="1"/>
          </p:cNvSpPr>
          <p:nvPr>
            <p:ph type="dgm" sz="quarter" idx="14"/>
          </p:nvPr>
        </p:nvSpPr>
        <p:spPr>
          <a:xfrm>
            <a:off x="4514347" y="1551811"/>
            <a:ext cx="115305" cy="114487"/>
          </a:xfrm>
        </p:spPr>
        <p:txBody>
          <a:bodyPr/>
          <a:lstStyle/>
          <a:p>
            <a:endParaRPr lang="zh-CN" altLang="en-US" dirty="0"/>
          </a:p>
        </p:txBody>
      </p:sp>
      <p:sp>
        <p:nvSpPr>
          <p:cNvPr id="7" name="Text Placeholder 6">
            <a:extLst>
              <a:ext uri="{FF2B5EF4-FFF2-40B4-BE49-F238E27FC236}">
                <a16:creationId xmlns:a16="http://schemas.microsoft.com/office/drawing/2014/main" id="{111AAE4C-26DF-1BD0-30C5-401341B19E55}"/>
              </a:ext>
            </a:extLst>
          </p:cNvPr>
          <p:cNvSpPr>
            <a:spLocks noGrp="1"/>
          </p:cNvSpPr>
          <p:nvPr>
            <p:ph type="body" sz="quarter" idx="23"/>
          </p:nvPr>
        </p:nvSpPr>
        <p:spPr>
          <a:xfrm>
            <a:off x="828517" y="2106751"/>
            <a:ext cx="7476862" cy="721230"/>
          </a:xfrm>
        </p:spPr>
        <p:txBody>
          <a:bodyPr/>
          <a:lstStyle/>
          <a:p>
            <a:pPr>
              <a:lnSpc>
                <a:spcPct val="100000"/>
              </a:lnSpc>
            </a:pPr>
            <a:r>
              <a:rPr lang="en-US" sz="1400" i="1" dirty="0">
                <a:latin typeface="Sanofi Serif" panose="02060503060201020102" pitchFamily="18" charset="0"/>
              </a:rPr>
              <a:t>The views and opinions expressed in this presentation are those of the author(s) and do not necessarily reflect the official views and policies of Sanofi or position of China Pharma RUG 2025.</a:t>
            </a:r>
          </a:p>
        </p:txBody>
      </p:sp>
    </p:spTree>
    <p:extLst>
      <p:ext uri="{BB962C8B-B14F-4D97-AF65-F5344CB8AC3E}">
        <p14:creationId xmlns:p14="http://schemas.microsoft.com/office/powerpoint/2010/main" val="159299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3DA68-A6F2-ECFA-0CB2-54728DEBAC60}"/>
              </a:ext>
            </a:extLst>
          </p:cNvPr>
          <p:cNvPicPr>
            <a:picLocks noChangeAspect="1"/>
          </p:cNvPicPr>
          <p:nvPr/>
        </p:nvPicPr>
        <p:blipFill>
          <a:blip r:embed="rId2"/>
          <a:stretch>
            <a:fillRect/>
          </a:stretch>
        </p:blipFill>
        <p:spPr>
          <a:xfrm>
            <a:off x="0" y="781"/>
            <a:ext cx="9144000" cy="5141937"/>
          </a:xfrm>
          <a:prstGeom prst="rect">
            <a:avLst/>
          </a:prstGeom>
        </p:spPr>
      </p:pic>
    </p:spTree>
    <p:extLst>
      <p:ext uri="{BB962C8B-B14F-4D97-AF65-F5344CB8AC3E}">
        <p14:creationId xmlns:p14="http://schemas.microsoft.com/office/powerpoint/2010/main" val="167789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9DB84FA4-E917-7392-CAD5-D0CD00ACF7B8}"/>
              </a:ext>
            </a:extLst>
          </p:cNvPr>
          <p:cNvSpPr>
            <a:spLocks noGrp="1"/>
          </p:cNvSpPr>
          <p:nvPr>
            <p:ph type="title"/>
          </p:nvPr>
        </p:nvSpPr>
        <p:spPr>
          <a:xfrm>
            <a:off x="331200" y="439855"/>
            <a:ext cx="4028251" cy="561185"/>
          </a:xfrm>
        </p:spPr>
        <p:txBody>
          <a:bodyPr/>
          <a:lstStyle/>
          <a:p>
            <a:r>
              <a:rPr lang="en-US" altLang="zh-CN" sz="2400" b="1" dirty="0">
                <a:solidFill>
                  <a:schemeClr val="accent6">
                    <a:lumMod val="50000"/>
                  </a:schemeClr>
                </a:solidFill>
                <a:latin typeface="Sanofi Sans"/>
              </a:rPr>
              <a:t>Summary</a:t>
            </a:r>
            <a:endParaRPr lang="zh-CN" altLang="en-US" dirty="0">
              <a:latin typeface="Sanofi Sans"/>
            </a:endParaRPr>
          </a:p>
        </p:txBody>
      </p:sp>
      <p:sp>
        <p:nvSpPr>
          <p:cNvPr id="2" name="Text Placeholder 4">
            <a:extLst>
              <a:ext uri="{FF2B5EF4-FFF2-40B4-BE49-F238E27FC236}">
                <a16:creationId xmlns:a16="http://schemas.microsoft.com/office/drawing/2014/main" id="{51A5DEA1-7D20-2F02-E681-6C793DC99E2D}"/>
              </a:ext>
            </a:extLst>
          </p:cNvPr>
          <p:cNvSpPr txBox="1">
            <a:spLocks/>
          </p:cNvSpPr>
          <p:nvPr/>
        </p:nvSpPr>
        <p:spPr>
          <a:xfrm>
            <a:off x="398760" y="1001040"/>
            <a:ext cx="7937466" cy="4204556"/>
          </a:xfrm>
          <a:prstGeom prst="rect">
            <a:avLst/>
          </a:prstGeom>
        </p:spPr>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lnSpc>
                <a:spcPct val="100000"/>
              </a:lnSpc>
              <a:buNone/>
            </a:pPr>
            <a:r>
              <a:rPr lang="en-US" sz="1600" dirty="0">
                <a:latin typeface="Sanofi Sans" panose="02010503030201020103"/>
              </a:rPr>
              <a:t>The { </a:t>
            </a:r>
            <a:r>
              <a:rPr lang="en-US" sz="1600" dirty="0" err="1">
                <a:latin typeface="Sanofi Sans" panose="02010503030201020103"/>
              </a:rPr>
              <a:t>ComparePrism</a:t>
            </a:r>
            <a:r>
              <a:rPr lang="en-US" sz="1600" dirty="0">
                <a:latin typeface="Sanofi Sans" panose="02010503030201020103"/>
              </a:rPr>
              <a:t> } package offers three primary capabilities and a built-in Shiny app:</a:t>
            </a:r>
          </a:p>
          <a:p>
            <a:pPr marL="398250" lvl="1" indent="-171450">
              <a:lnSpc>
                <a:spcPct val="100000"/>
              </a:lnSpc>
              <a:buFont typeface="Verdana" panose="020B0604030504040204" pitchFamily="34" charset="0"/>
              <a:buChar char="●"/>
            </a:pPr>
            <a:endParaRPr lang="en-US" dirty="0">
              <a:latin typeface="Sanofi Sans" panose="02010503030201020103"/>
            </a:endParaRPr>
          </a:p>
          <a:p>
            <a:pPr marL="398250" lvl="1" indent="-171450">
              <a:lnSpc>
                <a:spcPct val="100000"/>
              </a:lnSpc>
              <a:buFont typeface="Verdana" panose="020B0604030504040204" pitchFamily="34" charset="0"/>
              <a:buChar char="●"/>
            </a:pPr>
            <a:r>
              <a:rPr lang="en-US" sz="1400" b="1" dirty="0">
                <a:solidFill>
                  <a:schemeClr val="accent6">
                    <a:lumMod val="50000"/>
                  </a:schemeClr>
                </a:solidFill>
                <a:latin typeface="Sanofi Sans" panose="02010503030201020103"/>
              </a:rPr>
              <a:t>Comparison of two data frames: </a:t>
            </a:r>
          </a:p>
          <a:p>
            <a:pPr lvl="2" indent="0">
              <a:lnSpc>
                <a:spcPct val="100000"/>
              </a:lnSpc>
              <a:buNone/>
            </a:pPr>
            <a:r>
              <a:rPr lang="en-US" sz="1400" dirty="0" err="1">
                <a:latin typeface="Sanofi Sans" panose="02010503030201020103"/>
              </a:rPr>
              <a:t>ComparePrism</a:t>
            </a:r>
            <a:r>
              <a:rPr lang="en-US" sz="1400" dirty="0">
                <a:latin typeface="Sanofi Sans" panose="02010503030201020103"/>
              </a:rPr>
              <a:t> facilitates the comparison of two data frames, producing detailed reports that emphasize both differences and similarities between the datasets.</a:t>
            </a:r>
          </a:p>
          <a:p>
            <a:pPr marL="398250" lvl="1" indent="-171450">
              <a:lnSpc>
                <a:spcPct val="100000"/>
              </a:lnSpc>
              <a:buFont typeface="Verdana" panose="020B0604030504040204" pitchFamily="34" charset="0"/>
              <a:buChar char="●"/>
            </a:pPr>
            <a:endParaRPr lang="en-US" dirty="0">
              <a:latin typeface="Sanofi Sans" panose="02010503030201020103"/>
            </a:endParaRPr>
          </a:p>
          <a:p>
            <a:pPr marL="398250" lvl="1" indent="-171450">
              <a:lnSpc>
                <a:spcPct val="100000"/>
              </a:lnSpc>
              <a:buFont typeface="Verdana" panose="020B0604030504040204" pitchFamily="34" charset="0"/>
              <a:buChar char="●"/>
            </a:pPr>
            <a:r>
              <a:rPr lang="en-US" sz="1400" b="1" dirty="0">
                <a:solidFill>
                  <a:schemeClr val="accent6">
                    <a:lumMod val="50000"/>
                  </a:schemeClr>
                </a:solidFill>
                <a:latin typeface="Sanofi Sans" panose="02010503030201020103"/>
              </a:rPr>
              <a:t>Batch Comparison: </a:t>
            </a:r>
          </a:p>
          <a:p>
            <a:pPr lvl="2" indent="0">
              <a:lnSpc>
                <a:spcPct val="100000"/>
              </a:lnSpc>
              <a:buNone/>
            </a:pPr>
            <a:r>
              <a:rPr lang="en-US" sz="1400" dirty="0">
                <a:latin typeface="Sanofi Sans" panose="02010503030201020103"/>
              </a:rPr>
              <a:t>The package allows for batch comparison of multiple pairs of datasets, generating individual or comprehensive reports.</a:t>
            </a:r>
          </a:p>
          <a:p>
            <a:pPr marL="398250" lvl="1" indent="-171450">
              <a:lnSpc>
                <a:spcPct val="100000"/>
              </a:lnSpc>
              <a:buFont typeface="Verdana" panose="020B0604030504040204" pitchFamily="34" charset="0"/>
              <a:buChar char="●"/>
            </a:pPr>
            <a:endParaRPr lang="en-US" dirty="0">
              <a:latin typeface="Sanofi Sans" panose="02010503030201020103"/>
            </a:endParaRPr>
          </a:p>
          <a:p>
            <a:pPr marL="398250" lvl="1" indent="-171450">
              <a:lnSpc>
                <a:spcPct val="100000"/>
              </a:lnSpc>
              <a:buFont typeface="Verdana" panose="020B0604030504040204" pitchFamily="34" charset="0"/>
              <a:buChar char="●"/>
            </a:pPr>
            <a:r>
              <a:rPr lang="en-US" sz="1400" b="1" dirty="0">
                <a:solidFill>
                  <a:schemeClr val="accent6">
                    <a:lumMod val="50000"/>
                  </a:schemeClr>
                </a:solidFill>
                <a:latin typeface="Sanofi Sans" panose="02010503030201020103"/>
              </a:rPr>
              <a:t>Summarization of Comparison Reports: </a:t>
            </a:r>
          </a:p>
          <a:p>
            <a:pPr lvl="2" indent="0">
              <a:lnSpc>
                <a:spcPct val="100000"/>
              </a:lnSpc>
              <a:buNone/>
            </a:pPr>
            <a:r>
              <a:rPr lang="en-US" sz="1400" dirty="0">
                <a:latin typeface="Sanofi Sans" panose="02010503030201020103"/>
              </a:rPr>
              <a:t>The package provides functions to summarize comparison reports, facilitating the review and validation of compare results.</a:t>
            </a:r>
          </a:p>
          <a:p>
            <a:pPr marL="398250" lvl="1" indent="-171450">
              <a:lnSpc>
                <a:spcPct val="100000"/>
              </a:lnSpc>
              <a:buFont typeface="Verdana" panose="020B0604030504040204" pitchFamily="34" charset="0"/>
              <a:buChar char="●"/>
            </a:pPr>
            <a:endParaRPr lang="en-US" altLang="zh-CN" dirty="0">
              <a:latin typeface="Sanofi Sans" panose="02010503030201020103"/>
            </a:endParaRPr>
          </a:p>
          <a:p>
            <a:pPr marL="398250" lvl="1" indent="-171450">
              <a:lnSpc>
                <a:spcPct val="100000"/>
              </a:lnSpc>
              <a:buFont typeface="Verdana" panose="020B0604030504040204" pitchFamily="34" charset="0"/>
              <a:buChar char="●"/>
            </a:pPr>
            <a:r>
              <a:rPr lang="en-US" altLang="zh-CN" sz="1400" b="1" dirty="0">
                <a:solidFill>
                  <a:schemeClr val="accent6">
                    <a:lumMod val="50000"/>
                  </a:schemeClr>
                </a:solidFill>
                <a:latin typeface="Sanofi Sans" panose="02010503030201020103"/>
              </a:rPr>
              <a:t>Built-in Shiny App: </a:t>
            </a:r>
          </a:p>
          <a:p>
            <a:pPr lvl="2" indent="0">
              <a:lnSpc>
                <a:spcPct val="100000"/>
              </a:lnSpc>
              <a:buNone/>
            </a:pPr>
            <a:r>
              <a:rPr lang="en-US" altLang="zh-CN" sz="1400" dirty="0">
                <a:latin typeface="Sanofi Sans" panose="02010503030201020103"/>
              </a:rPr>
              <a:t>A modern Shiny app is built-in for interactive operation of these three main functions.</a:t>
            </a:r>
            <a:endParaRPr lang="en-US" sz="1100" dirty="0">
              <a:latin typeface="Sanofi Sans" panose="02010503030201020103"/>
            </a:endParaRPr>
          </a:p>
        </p:txBody>
      </p:sp>
    </p:spTree>
    <p:extLst>
      <p:ext uri="{BB962C8B-B14F-4D97-AF65-F5344CB8AC3E}">
        <p14:creationId xmlns:p14="http://schemas.microsoft.com/office/powerpoint/2010/main" val="34727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BE95-5C75-1B39-6958-7A492FBDAE85}"/>
              </a:ext>
            </a:extLst>
          </p:cNvPr>
          <p:cNvSpPr>
            <a:spLocks noGrp="1"/>
          </p:cNvSpPr>
          <p:nvPr>
            <p:ph type="ctrTitle"/>
          </p:nvPr>
        </p:nvSpPr>
        <p:spPr/>
        <p:txBody>
          <a:bodyPr/>
          <a:lstStyle/>
          <a:p>
            <a:r>
              <a:rPr lang="en-US" b="1" dirty="0">
                <a:latin typeface="Sanofi Sans" panose="02010503030201020103" pitchFamily="2" charset="0"/>
              </a:rPr>
              <a:t>Q &amp; A</a:t>
            </a:r>
          </a:p>
        </p:txBody>
      </p:sp>
      <p:sp>
        <p:nvSpPr>
          <p:cNvPr id="3" name="SmartArt Placeholder 2">
            <a:extLst>
              <a:ext uri="{FF2B5EF4-FFF2-40B4-BE49-F238E27FC236}">
                <a16:creationId xmlns:a16="http://schemas.microsoft.com/office/drawing/2014/main" id="{F2C1D9BD-DCF5-A1D4-5DCA-FA6313EA4939}"/>
              </a:ext>
            </a:extLst>
          </p:cNvPr>
          <p:cNvSpPr>
            <a:spLocks noGrp="1"/>
          </p:cNvSpPr>
          <p:nvPr>
            <p:ph type="dgm" sz="quarter" idx="13"/>
          </p:nvPr>
        </p:nvSpPr>
        <p:spPr/>
        <p:txBody>
          <a:bodyPr/>
          <a:lstStyle/>
          <a:p>
            <a:endParaRPr lang="zh-CN" altLang="en-US"/>
          </a:p>
        </p:txBody>
      </p:sp>
      <p:sp>
        <p:nvSpPr>
          <p:cNvPr id="4" name="SmartArt Placeholder 3">
            <a:extLst>
              <a:ext uri="{FF2B5EF4-FFF2-40B4-BE49-F238E27FC236}">
                <a16:creationId xmlns:a16="http://schemas.microsoft.com/office/drawing/2014/main" id="{4AC92090-4809-8FBA-7D0B-7B3B5D87FAAC}"/>
              </a:ext>
            </a:extLst>
          </p:cNvPr>
          <p:cNvSpPr>
            <a:spLocks noGrp="1"/>
          </p:cNvSpPr>
          <p:nvPr>
            <p:ph type="dgm" sz="quarter" idx="14"/>
          </p:nvPr>
        </p:nvSpPr>
        <p:spPr/>
        <p:txBody>
          <a:bodyPr/>
          <a:lstStyle/>
          <a:p>
            <a:endParaRPr lang="zh-CN" altLang="en-US"/>
          </a:p>
        </p:txBody>
      </p:sp>
    </p:spTree>
    <p:extLst>
      <p:ext uri="{BB962C8B-B14F-4D97-AF65-F5344CB8AC3E}">
        <p14:creationId xmlns:p14="http://schemas.microsoft.com/office/powerpoint/2010/main" val="66561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BE95-5C75-1B39-6958-7A492FBDAE85}"/>
              </a:ext>
            </a:extLst>
          </p:cNvPr>
          <p:cNvSpPr>
            <a:spLocks noGrp="1"/>
          </p:cNvSpPr>
          <p:nvPr>
            <p:ph type="ctrTitle"/>
          </p:nvPr>
        </p:nvSpPr>
        <p:spPr/>
        <p:txBody>
          <a:bodyPr/>
          <a:lstStyle/>
          <a:p>
            <a:r>
              <a:rPr lang="en-US" altLang="zh-CN" b="1" dirty="0">
                <a:latin typeface="Sanofi Sans" panose="02010503030201020103" pitchFamily="2" charset="0"/>
              </a:rPr>
              <a:t>THANK YOU</a:t>
            </a:r>
            <a:endParaRPr lang="en-US" b="1" dirty="0">
              <a:latin typeface="Sanofi Sans" panose="02010503030201020103" pitchFamily="2" charset="0"/>
            </a:endParaRPr>
          </a:p>
        </p:txBody>
      </p:sp>
      <p:sp>
        <p:nvSpPr>
          <p:cNvPr id="3" name="SmartArt Placeholder 2">
            <a:extLst>
              <a:ext uri="{FF2B5EF4-FFF2-40B4-BE49-F238E27FC236}">
                <a16:creationId xmlns:a16="http://schemas.microsoft.com/office/drawing/2014/main" id="{F2C1D9BD-DCF5-A1D4-5DCA-FA6313EA4939}"/>
              </a:ext>
            </a:extLst>
          </p:cNvPr>
          <p:cNvSpPr>
            <a:spLocks noGrp="1"/>
          </p:cNvSpPr>
          <p:nvPr>
            <p:ph type="dgm" sz="quarter" idx="13"/>
          </p:nvPr>
        </p:nvSpPr>
        <p:spPr/>
        <p:txBody>
          <a:bodyPr/>
          <a:lstStyle/>
          <a:p>
            <a:endParaRPr lang="zh-CN" altLang="en-US"/>
          </a:p>
        </p:txBody>
      </p:sp>
      <p:sp>
        <p:nvSpPr>
          <p:cNvPr id="4" name="SmartArt Placeholder 3">
            <a:extLst>
              <a:ext uri="{FF2B5EF4-FFF2-40B4-BE49-F238E27FC236}">
                <a16:creationId xmlns:a16="http://schemas.microsoft.com/office/drawing/2014/main" id="{4AC92090-4809-8FBA-7D0B-7B3B5D87FAAC}"/>
              </a:ext>
            </a:extLst>
          </p:cNvPr>
          <p:cNvSpPr>
            <a:spLocks noGrp="1"/>
          </p:cNvSpPr>
          <p:nvPr>
            <p:ph type="dgm" sz="quarter" idx="14"/>
          </p:nvPr>
        </p:nvSpPr>
        <p:spPr/>
        <p:txBody>
          <a:bodyPr/>
          <a:lstStyle/>
          <a:p>
            <a:endParaRPr lang="zh-CN" altLang="en-US"/>
          </a:p>
        </p:txBody>
      </p:sp>
    </p:spTree>
    <p:extLst>
      <p:ext uri="{BB962C8B-B14F-4D97-AF65-F5344CB8AC3E}">
        <p14:creationId xmlns:p14="http://schemas.microsoft.com/office/powerpoint/2010/main" val="104431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24</a:t>
            </a:fld>
            <a:endParaRPr lang="en-US" noProof="0" dirty="0"/>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829648"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Supported Report Gallery for unequal data comparison:</a:t>
            </a:r>
            <a:endParaRPr lang="zh-CN" altLang="en-US" b="1" dirty="0">
              <a:latin typeface="Sanofi Sans" panose="02010503030201020103"/>
            </a:endParaRPr>
          </a:p>
        </p:txBody>
      </p:sp>
      <p:sp>
        <p:nvSpPr>
          <p:cNvPr id="5" name="Action Button: Return 4">
            <a:hlinkClick r:id="rId3" action="ppaction://hlinksldjump" highlightClick="1"/>
            <a:extLst>
              <a:ext uri="{FF2B5EF4-FFF2-40B4-BE49-F238E27FC236}">
                <a16:creationId xmlns:a16="http://schemas.microsoft.com/office/drawing/2014/main" id="{998381AC-5D84-F639-1AE4-5DAA3B4D1A89}"/>
              </a:ext>
            </a:extLst>
          </p:cNvPr>
          <p:cNvSpPr/>
          <p:nvPr/>
        </p:nvSpPr>
        <p:spPr>
          <a:xfrm>
            <a:off x="4059087" y="10175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7" name="TextBox 6">
            <a:extLst>
              <a:ext uri="{FF2B5EF4-FFF2-40B4-BE49-F238E27FC236}">
                <a16:creationId xmlns:a16="http://schemas.microsoft.com/office/drawing/2014/main" id="{AD0361FE-B193-D27E-1A2B-F83BC67A9A9D}"/>
              </a:ext>
            </a:extLst>
          </p:cNvPr>
          <p:cNvSpPr txBox="1"/>
          <p:nvPr/>
        </p:nvSpPr>
        <p:spPr>
          <a:xfrm>
            <a:off x="4243841" y="1110348"/>
            <a:ext cx="732821" cy="46166"/>
          </a:xfrm>
          <a:prstGeom prst="rect">
            <a:avLst/>
          </a:prstGeom>
          <a:noFill/>
        </p:spPr>
        <p:txBody>
          <a:bodyPr wrap="square" lIns="0" tIns="0" rIns="0" bIns="0" rtlCol="0">
            <a:spAutoFit/>
          </a:bodyPr>
          <a:lstStyle/>
          <a:p>
            <a:r>
              <a:rPr lang="en-US" altLang="zh-CN" sz="300" dirty="0">
                <a:solidFill>
                  <a:schemeClr val="bg1">
                    <a:lumMod val="50000"/>
                  </a:schemeClr>
                </a:solidFill>
              </a:rPr>
              <a:t>Click the button to return …</a:t>
            </a:r>
            <a:endParaRPr lang="zh-CN" altLang="en-US" sz="300" dirty="0">
              <a:solidFill>
                <a:schemeClr val="bg1">
                  <a:lumMod val="50000"/>
                </a:schemeClr>
              </a:solidFill>
            </a:endParaRPr>
          </a:p>
        </p:txBody>
      </p:sp>
      <p:sp>
        <p:nvSpPr>
          <p:cNvPr id="13" name="Rectangle 12">
            <a:extLst>
              <a:ext uri="{FF2B5EF4-FFF2-40B4-BE49-F238E27FC236}">
                <a16:creationId xmlns:a16="http://schemas.microsoft.com/office/drawing/2014/main" id="{6348CF7C-91B4-1256-EAC6-A2E5F28EECAB}"/>
              </a:ext>
            </a:extLst>
          </p:cNvPr>
          <p:cNvSpPr/>
          <p:nvPr/>
        </p:nvSpPr>
        <p:spPr>
          <a:xfrm>
            <a:off x="421531" y="1360921"/>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html_document</a:t>
            </a:r>
            <a:endParaRPr lang="zh-CN" altLang="en-US" sz="1200" dirty="0">
              <a:solidFill>
                <a:srgbClr val="7030A0"/>
              </a:solidFill>
              <a:latin typeface="Sanofi Sans" panose="02010503030201020103"/>
            </a:endParaRPr>
          </a:p>
        </p:txBody>
      </p:sp>
      <p:sp>
        <p:nvSpPr>
          <p:cNvPr id="14" name="Rectangle 13">
            <a:extLst>
              <a:ext uri="{FF2B5EF4-FFF2-40B4-BE49-F238E27FC236}">
                <a16:creationId xmlns:a16="http://schemas.microsoft.com/office/drawing/2014/main" id="{5071089F-5F3B-A019-E038-46E4A2222076}"/>
              </a:ext>
            </a:extLst>
          </p:cNvPr>
          <p:cNvSpPr/>
          <p:nvPr/>
        </p:nvSpPr>
        <p:spPr>
          <a:xfrm>
            <a:off x="2485636" y="1360921"/>
            <a:ext cx="2074557"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word_document</a:t>
            </a:r>
            <a:endParaRPr lang="zh-CN" altLang="en-US" sz="1200" dirty="0">
              <a:solidFill>
                <a:srgbClr val="7030A0"/>
              </a:solidFill>
              <a:latin typeface="Sanofi Sans" panose="02010503030201020103"/>
            </a:endParaRPr>
          </a:p>
        </p:txBody>
      </p:sp>
      <p:sp>
        <p:nvSpPr>
          <p:cNvPr id="15" name="Rectangle 14">
            <a:extLst>
              <a:ext uri="{FF2B5EF4-FFF2-40B4-BE49-F238E27FC236}">
                <a16:creationId xmlns:a16="http://schemas.microsoft.com/office/drawing/2014/main" id="{745DBC41-0D04-8B94-0AC7-EA2A596EFD9C}"/>
              </a:ext>
            </a:extLst>
          </p:cNvPr>
          <p:cNvSpPr/>
          <p:nvPr/>
        </p:nvSpPr>
        <p:spPr>
          <a:xfrm>
            <a:off x="4715550" y="1357760"/>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rtf_document</a:t>
            </a:r>
            <a:endParaRPr lang="zh-CN" altLang="en-US" sz="1200" dirty="0">
              <a:solidFill>
                <a:srgbClr val="7030A0"/>
              </a:solidFill>
              <a:latin typeface="Sanofi Sans" panose="02010503030201020103"/>
            </a:endParaRPr>
          </a:p>
        </p:txBody>
      </p:sp>
      <p:sp>
        <p:nvSpPr>
          <p:cNvPr id="16" name="Rectangle 15">
            <a:extLst>
              <a:ext uri="{FF2B5EF4-FFF2-40B4-BE49-F238E27FC236}">
                <a16:creationId xmlns:a16="http://schemas.microsoft.com/office/drawing/2014/main" id="{0962CD7B-4ACC-5C94-9FC8-B9B3284D2524}"/>
              </a:ext>
            </a:extLst>
          </p:cNvPr>
          <p:cNvSpPr/>
          <p:nvPr/>
        </p:nvSpPr>
        <p:spPr>
          <a:xfrm>
            <a:off x="6779912" y="1357760"/>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md_document</a:t>
            </a:r>
            <a:endParaRPr lang="zh-CN" altLang="en-US" sz="1200" dirty="0">
              <a:solidFill>
                <a:srgbClr val="7030A0"/>
              </a:solidFill>
              <a:latin typeface="Sanofi Sans" panose="02010503030201020103"/>
            </a:endParaRPr>
          </a:p>
        </p:txBody>
      </p:sp>
      <p:grpSp>
        <p:nvGrpSpPr>
          <p:cNvPr id="31" name="Group 30">
            <a:extLst>
              <a:ext uri="{FF2B5EF4-FFF2-40B4-BE49-F238E27FC236}">
                <a16:creationId xmlns:a16="http://schemas.microsoft.com/office/drawing/2014/main" id="{5C1FA57B-D799-BE45-8685-0A90AA2E5C92}"/>
              </a:ext>
            </a:extLst>
          </p:cNvPr>
          <p:cNvGrpSpPr/>
          <p:nvPr/>
        </p:nvGrpSpPr>
        <p:grpSpPr>
          <a:xfrm>
            <a:off x="276699" y="1811363"/>
            <a:ext cx="1977503" cy="2749373"/>
            <a:chOff x="276699" y="1811363"/>
            <a:chExt cx="1977503" cy="2749373"/>
          </a:xfrm>
        </p:grpSpPr>
        <p:pic>
          <p:nvPicPr>
            <p:cNvPr id="24" name="Picture 23" descr="A close-up of a document&#10;&#10;Description automatically generated">
              <a:extLst>
                <a:ext uri="{FF2B5EF4-FFF2-40B4-BE49-F238E27FC236}">
                  <a16:creationId xmlns:a16="http://schemas.microsoft.com/office/drawing/2014/main" id="{DE19B9F9-E21D-E282-420C-209770D54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64" y="2040736"/>
              <a:ext cx="1781738" cy="2520000"/>
            </a:xfrm>
            <a:prstGeom prst="rect">
              <a:avLst/>
            </a:prstGeom>
            <a:ln>
              <a:noFill/>
            </a:ln>
            <a:effectLst>
              <a:outerShdw blurRad="292100" dist="139700" dir="2700000" algn="tl" rotWithShape="0">
                <a:srgbClr val="333333">
                  <a:alpha val="65000"/>
                </a:srgbClr>
              </a:outerShdw>
            </a:effectLst>
          </p:spPr>
        </p:pic>
        <p:pic>
          <p:nvPicPr>
            <p:cNvPr id="26" name="Picture 25" descr="A close-up of a document&#10;&#10;Description automatically generated">
              <a:extLst>
                <a:ext uri="{FF2B5EF4-FFF2-40B4-BE49-F238E27FC236}">
                  <a16:creationId xmlns:a16="http://schemas.microsoft.com/office/drawing/2014/main" id="{1FA9B746-5B0B-AB06-4938-32FD97983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93" y="1955679"/>
              <a:ext cx="1781738" cy="2520000"/>
            </a:xfrm>
            <a:prstGeom prst="rect">
              <a:avLst/>
            </a:prstGeom>
            <a:ln>
              <a:noFill/>
            </a:ln>
            <a:effectLst>
              <a:outerShdw blurRad="292100" dist="139700" dir="2700000" algn="tl" rotWithShape="0">
                <a:srgbClr val="333333">
                  <a:alpha val="65000"/>
                </a:srgbClr>
              </a:outerShdw>
            </a:effectLst>
          </p:spPr>
        </p:pic>
        <p:pic>
          <p:nvPicPr>
            <p:cNvPr id="28" name="Picture 27" descr="A close-up of a document&#10;&#10;Description automatically generated">
              <a:extLst>
                <a:ext uri="{FF2B5EF4-FFF2-40B4-BE49-F238E27FC236}">
                  <a16:creationId xmlns:a16="http://schemas.microsoft.com/office/drawing/2014/main" id="{C0802416-E120-9FA7-21BC-3AD06C667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70" y="1881681"/>
              <a:ext cx="1781738" cy="2520000"/>
            </a:xfrm>
            <a:prstGeom prst="rect">
              <a:avLst/>
            </a:prstGeom>
            <a:ln>
              <a:noFill/>
            </a:ln>
            <a:effectLst>
              <a:outerShdw blurRad="292100" dist="139700" dir="2700000" algn="tl" rotWithShape="0">
                <a:srgbClr val="333333">
                  <a:alpha val="65000"/>
                </a:srgbClr>
              </a:outerShdw>
            </a:effectLst>
          </p:spPr>
        </p:pic>
        <p:pic>
          <p:nvPicPr>
            <p:cNvPr id="30" name="Picture 29" descr="A close-up of a data comparison report&#10;&#10;Description automatically generated">
              <a:hlinkClick r:id="rId7" action="ppaction://hlinksldjump" tooltip="Click to see details ..."/>
              <a:extLst>
                <a:ext uri="{FF2B5EF4-FFF2-40B4-BE49-F238E27FC236}">
                  <a16:creationId xmlns:a16="http://schemas.microsoft.com/office/drawing/2014/main" id="{AB68515D-0E4C-8CC3-370D-D7C570085A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699" y="1811363"/>
              <a:ext cx="1781738" cy="2520000"/>
            </a:xfrm>
            <a:prstGeom prst="rect">
              <a:avLst/>
            </a:prstGeom>
            <a:ln>
              <a:noFill/>
            </a:ln>
            <a:effectLst>
              <a:outerShdw blurRad="292100" dist="139700" dir="2700000" algn="tl" rotWithShape="0">
                <a:srgbClr val="333333">
                  <a:alpha val="65000"/>
                </a:srgbClr>
              </a:outerShdw>
            </a:effectLst>
          </p:spPr>
        </p:pic>
      </p:grpSp>
      <p:grpSp>
        <p:nvGrpSpPr>
          <p:cNvPr id="42" name="Group 41">
            <a:extLst>
              <a:ext uri="{FF2B5EF4-FFF2-40B4-BE49-F238E27FC236}">
                <a16:creationId xmlns:a16="http://schemas.microsoft.com/office/drawing/2014/main" id="{4EE1E1BD-DA1C-7A26-8BB8-7209438C1ABC}"/>
              </a:ext>
            </a:extLst>
          </p:cNvPr>
          <p:cNvGrpSpPr/>
          <p:nvPr/>
        </p:nvGrpSpPr>
        <p:grpSpPr>
          <a:xfrm>
            <a:off x="2407077" y="1811363"/>
            <a:ext cx="2203798" cy="2769387"/>
            <a:chOff x="3933216" y="5066955"/>
            <a:chExt cx="2203798" cy="2769387"/>
          </a:xfrm>
        </p:grpSpPr>
        <p:pic>
          <p:nvPicPr>
            <p:cNvPr id="41" name="Picture 40" descr="A close-up of a document&#10;&#10;Description automatically generated">
              <a:extLst>
                <a:ext uri="{FF2B5EF4-FFF2-40B4-BE49-F238E27FC236}">
                  <a16:creationId xmlns:a16="http://schemas.microsoft.com/office/drawing/2014/main" id="{9691C0F9-A92C-6319-811A-3C0B1BCF9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9741" y="5316342"/>
              <a:ext cx="1947273" cy="2520000"/>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E30518C3-A638-4C19-855C-D61F173E41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1596" y="5256089"/>
              <a:ext cx="1947273" cy="2520000"/>
            </a:xfrm>
            <a:prstGeom prst="rect">
              <a:avLst/>
            </a:prstGeom>
            <a:ln>
              <a:noFill/>
            </a:ln>
            <a:effectLst>
              <a:outerShdw blurRad="292100" dist="139700" dir="2700000" algn="tl" rotWithShape="0">
                <a:srgbClr val="333333">
                  <a:alpha val="65000"/>
                </a:srgbClr>
              </a:outerShdw>
            </a:effectLst>
          </p:spPr>
        </p:pic>
        <p:pic>
          <p:nvPicPr>
            <p:cNvPr id="37" name="Picture 36" descr="A close-up of a document&#10;&#10;Description automatically generated">
              <a:extLst>
                <a:ext uri="{FF2B5EF4-FFF2-40B4-BE49-F238E27FC236}">
                  <a16:creationId xmlns:a16="http://schemas.microsoft.com/office/drawing/2014/main" id="{48792F47-2B1A-E5A6-C42F-3266B03C3A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8394" y="5192930"/>
              <a:ext cx="1947273" cy="2520000"/>
            </a:xfrm>
            <a:prstGeom prst="rect">
              <a:avLst/>
            </a:prstGeom>
            <a:ln>
              <a:noFill/>
            </a:ln>
            <a:effectLst>
              <a:outerShdw blurRad="292100" dist="139700" dir="2700000" algn="tl" rotWithShape="0">
                <a:srgbClr val="333333">
                  <a:alpha val="65000"/>
                </a:srgbClr>
              </a:outerShdw>
            </a:effectLst>
          </p:spPr>
        </p:pic>
        <p:pic>
          <p:nvPicPr>
            <p:cNvPr id="35" name="Picture 34" descr="A document with numbers and text&#10;&#10;Description automatically generated">
              <a:extLst>
                <a:ext uri="{FF2B5EF4-FFF2-40B4-BE49-F238E27FC236}">
                  <a16:creationId xmlns:a16="http://schemas.microsoft.com/office/drawing/2014/main" id="{7D48E60E-4F3B-4BB0-1300-584CA46547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8069" y="5135514"/>
              <a:ext cx="1947273" cy="2520000"/>
            </a:xfrm>
            <a:prstGeom prst="rect">
              <a:avLst/>
            </a:prstGeom>
            <a:ln>
              <a:noFill/>
            </a:ln>
            <a:effectLst>
              <a:outerShdw blurRad="292100" dist="139700" dir="2700000" algn="tl" rotWithShape="0">
                <a:srgbClr val="333333">
                  <a:alpha val="65000"/>
                </a:srgbClr>
              </a:outerShdw>
            </a:effectLst>
          </p:spPr>
        </p:pic>
        <p:pic>
          <p:nvPicPr>
            <p:cNvPr id="33" name="Picture 32" descr="A close-up of a report&#10;&#10;Description automatically generated">
              <a:hlinkClick r:id="rId13" action="ppaction://hlinksldjump" tooltip="Click to see details ..."/>
              <a:extLst>
                <a:ext uri="{FF2B5EF4-FFF2-40B4-BE49-F238E27FC236}">
                  <a16:creationId xmlns:a16="http://schemas.microsoft.com/office/drawing/2014/main" id="{2A370930-FFFF-DD01-3115-52ACF03F1F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3216" y="5066955"/>
              <a:ext cx="1947273" cy="2520000"/>
            </a:xfrm>
            <a:prstGeom prst="rect">
              <a:avLst/>
            </a:prstGeom>
            <a:ln>
              <a:noFill/>
            </a:ln>
            <a:effectLst>
              <a:outerShdw blurRad="292100" dist="139700" dir="2700000" algn="tl" rotWithShape="0">
                <a:srgbClr val="333333">
                  <a:alpha val="65000"/>
                </a:srgbClr>
              </a:outerShdw>
            </a:effectLst>
          </p:spPr>
        </p:pic>
      </p:grpSp>
      <p:grpSp>
        <p:nvGrpSpPr>
          <p:cNvPr id="55" name="Group 54">
            <a:extLst>
              <a:ext uri="{FF2B5EF4-FFF2-40B4-BE49-F238E27FC236}">
                <a16:creationId xmlns:a16="http://schemas.microsoft.com/office/drawing/2014/main" id="{EBDB58C0-E27C-5D68-D028-84BE88D439DA}"/>
              </a:ext>
            </a:extLst>
          </p:cNvPr>
          <p:cNvGrpSpPr/>
          <p:nvPr/>
        </p:nvGrpSpPr>
        <p:grpSpPr>
          <a:xfrm>
            <a:off x="4789652" y="1817611"/>
            <a:ext cx="2013570" cy="2739131"/>
            <a:chOff x="6841968" y="1967308"/>
            <a:chExt cx="2013570" cy="2739131"/>
          </a:xfrm>
        </p:grpSpPr>
        <p:pic>
          <p:nvPicPr>
            <p:cNvPr id="44" name="Picture 43" descr="A close-up of a document&#10;&#10;Description automatically generated">
              <a:extLst>
                <a:ext uri="{FF2B5EF4-FFF2-40B4-BE49-F238E27FC236}">
                  <a16:creationId xmlns:a16="http://schemas.microsoft.com/office/drawing/2014/main" id="{1A56321F-8AC2-F995-E9AE-8DC5A172EF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73545" y="2186439"/>
              <a:ext cx="1781993" cy="2520000"/>
            </a:xfrm>
            <a:prstGeom prst="rect">
              <a:avLst/>
            </a:prstGeom>
            <a:ln>
              <a:noFill/>
            </a:ln>
            <a:effectLst>
              <a:outerShdw blurRad="292100" dist="139700" dir="2700000" algn="tl" rotWithShape="0">
                <a:srgbClr val="333333">
                  <a:alpha val="65000"/>
                </a:srgbClr>
              </a:outerShdw>
            </a:effectLst>
          </p:spPr>
        </p:pic>
        <p:pic>
          <p:nvPicPr>
            <p:cNvPr id="48" name="Picture 47" descr="A white background with black text&#10;&#10;Description automatically generated">
              <a:extLst>
                <a:ext uri="{FF2B5EF4-FFF2-40B4-BE49-F238E27FC236}">
                  <a16:creationId xmlns:a16="http://schemas.microsoft.com/office/drawing/2014/main" id="{C8419724-5894-FD48-1721-8ABEDD772D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30483" y="2142872"/>
              <a:ext cx="1781993" cy="2520000"/>
            </a:xfrm>
            <a:prstGeom prst="rect">
              <a:avLst/>
            </a:prstGeom>
            <a:ln>
              <a:noFill/>
            </a:ln>
            <a:effectLst>
              <a:outerShdw blurRad="292100" dist="139700" dir="2700000" algn="tl" rotWithShape="0">
                <a:srgbClr val="333333">
                  <a:alpha val="65000"/>
                </a:srgbClr>
              </a:outerShdw>
            </a:effectLst>
          </p:spPr>
        </p:pic>
        <p:pic>
          <p:nvPicPr>
            <p:cNvPr id="46" name="Picture 45" descr="A close-up of a text&#10;&#10;Description automatically generated">
              <a:extLst>
                <a:ext uri="{FF2B5EF4-FFF2-40B4-BE49-F238E27FC236}">
                  <a16:creationId xmlns:a16="http://schemas.microsoft.com/office/drawing/2014/main" id="{B435078E-0D01-E122-F6F4-8BB9C4B99A8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82908" y="2099419"/>
              <a:ext cx="1781993" cy="2520000"/>
            </a:xfrm>
            <a:prstGeom prst="rect">
              <a:avLst/>
            </a:prstGeom>
            <a:ln>
              <a:noFill/>
            </a:ln>
            <a:effectLst>
              <a:outerShdw blurRad="292100" dist="139700" dir="2700000" algn="tl" rotWithShape="0">
                <a:srgbClr val="333333">
                  <a:alpha val="65000"/>
                </a:srgbClr>
              </a:outerShdw>
            </a:effectLst>
          </p:spPr>
        </p:pic>
        <p:pic>
          <p:nvPicPr>
            <p:cNvPr id="52" name="Picture 51" descr="A close-up of a document&#10;&#10;Description automatically generated">
              <a:extLst>
                <a:ext uri="{FF2B5EF4-FFF2-40B4-BE49-F238E27FC236}">
                  <a16:creationId xmlns:a16="http://schemas.microsoft.com/office/drawing/2014/main" id="{757C73FB-D7CA-4E29-4DA6-6D42A78C1B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35333" y="2055852"/>
              <a:ext cx="1781993" cy="2520000"/>
            </a:xfrm>
            <a:prstGeom prst="rect">
              <a:avLst/>
            </a:prstGeom>
            <a:ln>
              <a:noFill/>
            </a:ln>
            <a:effectLst>
              <a:outerShdw blurRad="292100" dist="139700" dir="2700000" algn="tl" rotWithShape="0">
                <a:srgbClr val="333333">
                  <a:alpha val="65000"/>
                </a:srgbClr>
              </a:outerShdw>
            </a:effectLst>
          </p:spPr>
        </p:pic>
        <p:pic>
          <p:nvPicPr>
            <p:cNvPr id="54" name="Picture 53" descr="A close-up of a document&#10;&#10;Description automatically generated">
              <a:extLst>
                <a:ext uri="{FF2B5EF4-FFF2-40B4-BE49-F238E27FC236}">
                  <a16:creationId xmlns:a16="http://schemas.microsoft.com/office/drawing/2014/main" id="{E6497706-1750-BFE1-6C35-DF2706DC3E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89543" y="2012285"/>
              <a:ext cx="1781993" cy="2520000"/>
            </a:xfrm>
            <a:prstGeom prst="rect">
              <a:avLst/>
            </a:prstGeom>
            <a:ln>
              <a:noFill/>
            </a:ln>
            <a:effectLst>
              <a:outerShdw blurRad="292100" dist="139700" dir="2700000" algn="tl" rotWithShape="0">
                <a:srgbClr val="333333">
                  <a:alpha val="65000"/>
                </a:srgbClr>
              </a:outerShdw>
            </a:effectLst>
          </p:spPr>
        </p:pic>
        <p:pic>
          <p:nvPicPr>
            <p:cNvPr id="50" name="Picture 49" descr="A close-up of a document&#10;&#10;Description automatically generated">
              <a:hlinkClick r:id="rId20" action="ppaction://hlinksldjump" tooltip="Click to see details ..."/>
              <a:extLst>
                <a:ext uri="{FF2B5EF4-FFF2-40B4-BE49-F238E27FC236}">
                  <a16:creationId xmlns:a16="http://schemas.microsoft.com/office/drawing/2014/main" id="{5A9201CC-A757-524A-0E49-D07388B18B9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41968" y="1967308"/>
              <a:ext cx="1781993" cy="2520000"/>
            </a:xfrm>
            <a:prstGeom prst="rect">
              <a:avLst/>
            </a:prstGeom>
            <a:ln>
              <a:noFill/>
            </a:ln>
            <a:effectLst>
              <a:outerShdw blurRad="292100" dist="139700" dir="2700000" algn="tl" rotWithShape="0">
                <a:srgbClr val="333333">
                  <a:alpha val="65000"/>
                </a:srgbClr>
              </a:outerShdw>
            </a:effectLst>
          </p:spPr>
        </p:pic>
      </p:grpSp>
      <p:grpSp>
        <p:nvGrpSpPr>
          <p:cNvPr id="70" name="Group 69">
            <a:extLst>
              <a:ext uri="{FF2B5EF4-FFF2-40B4-BE49-F238E27FC236}">
                <a16:creationId xmlns:a16="http://schemas.microsoft.com/office/drawing/2014/main" id="{DF8E3FD6-FA1D-A57D-DDD5-072D03C52B86}"/>
              </a:ext>
            </a:extLst>
          </p:cNvPr>
          <p:cNvGrpSpPr/>
          <p:nvPr/>
        </p:nvGrpSpPr>
        <p:grpSpPr>
          <a:xfrm>
            <a:off x="6960651" y="1831847"/>
            <a:ext cx="2034918" cy="2821753"/>
            <a:chOff x="6960651" y="1831847"/>
            <a:chExt cx="2034918" cy="2821753"/>
          </a:xfrm>
        </p:grpSpPr>
        <p:pic>
          <p:nvPicPr>
            <p:cNvPr id="57" name="Picture 56" descr="A white sheet with black text&#10;&#10;Description automatically generated">
              <a:extLst>
                <a:ext uri="{FF2B5EF4-FFF2-40B4-BE49-F238E27FC236}">
                  <a16:creationId xmlns:a16="http://schemas.microsoft.com/office/drawing/2014/main" id="{902737D2-C6EE-C4EB-7829-61EB52FF979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13576" y="2133600"/>
              <a:ext cx="1781993" cy="2520000"/>
            </a:xfrm>
            <a:prstGeom prst="rect">
              <a:avLst/>
            </a:prstGeom>
            <a:ln>
              <a:noFill/>
            </a:ln>
            <a:effectLst>
              <a:outerShdw blurRad="292100" dist="139700" dir="2700000" algn="tl" rotWithShape="0">
                <a:srgbClr val="333333">
                  <a:alpha val="65000"/>
                </a:srgbClr>
              </a:outerShdw>
            </a:effectLst>
          </p:spPr>
        </p:pic>
        <p:pic>
          <p:nvPicPr>
            <p:cNvPr id="59" name="Picture 58" descr="A close-up of a document&#10;&#10;Description automatically generated">
              <a:extLst>
                <a:ext uri="{FF2B5EF4-FFF2-40B4-BE49-F238E27FC236}">
                  <a16:creationId xmlns:a16="http://schemas.microsoft.com/office/drawing/2014/main" id="{6FCBFF25-961A-710B-EB0F-EEC9348D68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70514" y="2085525"/>
              <a:ext cx="1781993" cy="2520000"/>
            </a:xfrm>
            <a:prstGeom prst="rect">
              <a:avLst/>
            </a:prstGeom>
            <a:ln>
              <a:noFill/>
            </a:ln>
            <a:effectLst>
              <a:outerShdw blurRad="292100" dist="139700" dir="2700000" algn="tl" rotWithShape="0">
                <a:srgbClr val="333333">
                  <a:alpha val="65000"/>
                </a:srgbClr>
              </a:outerShdw>
            </a:effectLst>
          </p:spPr>
        </p:pic>
        <p:pic>
          <p:nvPicPr>
            <p:cNvPr id="61" name="Picture 60" descr="A white background with black dots&#10;&#10;Description automatically generated">
              <a:extLst>
                <a:ext uri="{FF2B5EF4-FFF2-40B4-BE49-F238E27FC236}">
                  <a16:creationId xmlns:a16="http://schemas.microsoft.com/office/drawing/2014/main" id="{FFFD3A61-6119-90F8-D1B0-F17ACE664B5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123720" y="2033658"/>
              <a:ext cx="1781993" cy="2520000"/>
            </a:xfrm>
            <a:prstGeom prst="rect">
              <a:avLst/>
            </a:prstGeom>
            <a:ln>
              <a:noFill/>
            </a:ln>
            <a:effectLst>
              <a:outerShdw blurRad="292100" dist="139700" dir="2700000" algn="tl" rotWithShape="0">
                <a:srgbClr val="333333">
                  <a:alpha val="65000"/>
                </a:srgbClr>
              </a:outerShdw>
            </a:effectLst>
          </p:spPr>
        </p:pic>
        <p:pic>
          <p:nvPicPr>
            <p:cNvPr id="63" name="Picture 62" descr="A white sheet with black text&#10;&#10;Description automatically generated">
              <a:extLst>
                <a:ext uri="{FF2B5EF4-FFF2-40B4-BE49-F238E27FC236}">
                  <a16:creationId xmlns:a16="http://schemas.microsoft.com/office/drawing/2014/main" id="{F9E8E76F-F6C3-AE13-0144-847611B10E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85308" y="1981791"/>
              <a:ext cx="1781993" cy="2520000"/>
            </a:xfrm>
            <a:prstGeom prst="rect">
              <a:avLst/>
            </a:prstGeom>
            <a:ln>
              <a:noFill/>
            </a:ln>
            <a:effectLst>
              <a:outerShdw blurRad="292100" dist="139700" dir="2700000" algn="tl" rotWithShape="0">
                <a:srgbClr val="333333">
                  <a:alpha val="65000"/>
                </a:srgbClr>
              </a:outerShdw>
            </a:effectLst>
          </p:spPr>
        </p:pic>
        <p:pic>
          <p:nvPicPr>
            <p:cNvPr id="65" name="Picture 64" descr="A screenshot of a computer program&#10;&#10;Description automatically generated">
              <a:extLst>
                <a:ext uri="{FF2B5EF4-FFF2-40B4-BE49-F238E27FC236}">
                  <a16:creationId xmlns:a16="http://schemas.microsoft.com/office/drawing/2014/main" id="{F125EDA9-2E7F-E883-3D1C-1ED77C6803D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42859" y="1936176"/>
              <a:ext cx="1781993" cy="2520000"/>
            </a:xfrm>
            <a:prstGeom prst="rect">
              <a:avLst/>
            </a:prstGeom>
            <a:ln>
              <a:noFill/>
            </a:ln>
            <a:effectLst>
              <a:outerShdw blurRad="292100" dist="139700" dir="2700000" algn="tl" rotWithShape="0">
                <a:srgbClr val="333333">
                  <a:alpha val="65000"/>
                </a:srgbClr>
              </a:outerShdw>
            </a:effectLst>
          </p:spPr>
        </p:pic>
        <p:pic>
          <p:nvPicPr>
            <p:cNvPr id="67" name="Picture 66" descr="A close-up of a report&#10;&#10;Description automatically generated">
              <a:extLst>
                <a:ext uri="{FF2B5EF4-FFF2-40B4-BE49-F238E27FC236}">
                  <a16:creationId xmlns:a16="http://schemas.microsoft.com/office/drawing/2014/main" id="{EA543A97-9091-2F27-EA32-646AB34A6E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999774" y="1879922"/>
              <a:ext cx="1781993" cy="2520000"/>
            </a:xfrm>
            <a:prstGeom prst="rect">
              <a:avLst/>
            </a:prstGeom>
            <a:ln>
              <a:noFill/>
            </a:ln>
            <a:effectLst>
              <a:outerShdw blurRad="292100" dist="139700" dir="2700000" algn="tl" rotWithShape="0">
                <a:srgbClr val="333333">
                  <a:alpha val="65000"/>
                </a:srgbClr>
              </a:outerShdw>
            </a:effectLst>
          </p:spPr>
        </p:pic>
        <p:pic>
          <p:nvPicPr>
            <p:cNvPr id="69" name="Picture 68" descr="A close-up of a document&#10;&#10;Description automatically generated">
              <a:hlinkClick r:id="rId28" action="ppaction://hlinksldjump" tooltip="Click to see details ..."/>
              <a:extLst>
                <a:ext uri="{FF2B5EF4-FFF2-40B4-BE49-F238E27FC236}">
                  <a16:creationId xmlns:a16="http://schemas.microsoft.com/office/drawing/2014/main" id="{F8E8B7C8-94F4-8562-CE31-78304E7A4DA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960651" y="1831847"/>
              <a:ext cx="1781993" cy="25200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0680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html_Page_1">
            <a:extLst>
              <a:ext uri="{FF2B5EF4-FFF2-40B4-BE49-F238E27FC236}">
                <a16:creationId xmlns:a16="http://schemas.microsoft.com/office/drawing/2014/main" id="{29BD74A1-7C60-226C-68C0-0FDB954391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1585" cy="4457700"/>
          </a:xfrm>
          <a:prstGeom prst="rect">
            <a:avLst/>
          </a:prstGeom>
          <a:ln>
            <a:noFill/>
          </a:ln>
          <a:effectLst>
            <a:outerShdw blurRad="190500" algn="tl" rotWithShape="0">
              <a:srgbClr val="000000">
                <a:alpha val="70000"/>
              </a:srgbClr>
            </a:outerShdw>
          </a:effectLst>
        </p:spPr>
      </p:pic>
      <p:pic>
        <p:nvPicPr>
          <p:cNvPr id="5" name="Picture 4" descr="v_unequal_data_html_Page_2">
            <a:extLst>
              <a:ext uri="{FF2B5EF4-FFF2-40B4-BE49-F238E27FC236}">
                <a16:creationId xmlns:a16="http://schemas.microsoft.com/office/drawing/2014/main" id="{9340858F-8A28-2636-426E-7C8627FA752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1585"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1486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html_Page_3">
            <a:extLst>
              <a:ext uri="{FF2B5EF4-FFF2-40B4-BE49-F238E27FC236}">
                <a16:creationId xmlns:a16="http://schemas.microsoft.com/office/drawing/2014/main" id="{421BC322-69C7-3997-BEA6-A41A706D17F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1585" cy="4457700"/>
          </a:xfrm>
          <a:prstGeom prst="rect">
            <a:avLst/>
          </a:prstGeom>
          <a:ln>
            <a:noFill/>
          </a:ln>
          <a:effectLst>
            <a:outerShdw blurRad="190500" algn="tl" rotWithShape="0">
              <a:srgbClr val="000000">
                <a:alpha val="70000"/>
              </a:srgbClr>
            </a:outerShdw>
          </a:effectLst>
        </p:spPr>
      </p:pic>
      <p:pic>
        <p:nvPicPr>
          <p:cNvPr id="5" name="Picture 4" descr="v_unequal_data_html_Page_4">
            <a:extLst>
              <a:ext uri="{FF2B5EF4-FFF2-40B4-BE49-F238E27FC236}">
                <a16:creationId xmlns:a16="http://schemas.microsoft.com/office/drawing/2014/main" id="{0AAF9086-E17D-25CD-E276-D9FAB1034C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1585" cy="4457700"/>
          </a:xfrm>
          <a:prstGeom prst="rect">
            <a:avLst/>
          </a:prstGeom>
          <a:ln>
            <a:noFill/>
          </a:ln>
          <a:effectLst>
            <a:outerShdw blurRad="190500" algn="tl" rotWithShape="0">
              <a:srgbClr val="000000">
                <a:alpha val="70000"/>
              </a:srgbClr>
            </a:outerShdw>
          </a:effectLst>
        </p:spPr>
      </p:pic>
      <p:sp>
        <p:nvSpPr>
          <p:cNvPr id="2" name="Action Button: Return 1">
            <a:hlinkClick r:id="rId4" action="ppaction://hlinksldjump" highlightClick="1"/>
            <a:extLst>
              <a:ext uri="{FF2B5EF4-FFF2-40B4-BE49-F238E27FC236}">
                <a16:creationId xmlns:a16="http://schemas.microsoft.com/office/drawing/2014/main" id="{1E7BE192-3AB0-A826-5219-E77696E63DE1}"/>
              </a:ext>
            </a:extLst>
          </p:cNvPr>
          <p:cNvSpPr/>
          <p:nvPr/>
        </p:nvSpPr>
        <p:spPr>
          <a:xfrm>
            <a:off x="4143777" y="48656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 name="TextBox 3">
            <a:extLst>
              <a:ext uri="{FF2B5EF4-FFF2-40B4-BE49-F238E27FC236}">
                <a16:creationId xmlns:a16="http://schemas.microsoft.com/office/drawing/2014/main" id="{FF8EA081-ACE9-04F0-4D96-913A4FB96090}"/>
              </a:ext>
            </a:extLst>
          </p:cNvPr>
          <p:cNvSpPr txBox="1"/>
          <p:nvPr/>
        </p:nvSpPr>
        <p:spPr>
          <a:xfrm>
            <a:off x="4328531" y="4958448"/>
            <a:ext cx="732821" cy="46166"/>
          </a:xfrm>
          <a:prstGeom prst="rect">
            <a:avLst/>
          </a:prstGeom>
          <a:noFill/>
          <a:ln>
            <a:solidFill>
              <a:srgbClr val="7030A0"/>
            </a:solidFill>
          </a:ln>
        </p:spPr>
        <p:txBody>
          <a:bodyPr wrap="square" lIns="0" tIns="0" rIns="0" bIns="0" rtlCol="0">
            <a:spAutoFit/>
          </a:bodyPr>
          <a:lstStyle/>
          <a:p>
            <a:r>
              <a:rPr lang="en-US" altLang="zh-CN" sz="300" dirty="0"/>
              <a:t>Click the button to return …</a:t>
            </a:r>
            <a:endParaRPr lang="zh-CN" altLang="en-US" sz="300" dirty="0"/>
          </a:p>
        </p:txBody>
      </p:sp>
    </p:spTree>
    <p:extLst>
      <p:ext uri="{BB962C8B-B14F-4D97-AF65-F5344CB8AC3E}">
        <p14:creationId xmlns:p14="http://schemas.microsoft.com/office/powerpoint/2010/main" val="1858567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word_Page_1">
            <a:extLst>
              <a:ext uri="{FF2B5EF4-FFF2-40B4-BE49-F238E27FC236}">
                <a16:creationId xmlns:a16="http://schemas.microsoft.com/office/drawing/2014/main" id="{876BF3A8-1375-79F6-F045-1E39919AEF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48891" y="342900"/>
            <a:ext cx="3444478" cy="4457700"/>
          </a:xfrm>
          <a:prstGeom prst="rect">
            <a:avLst/>
          </a:prstGeom>
          <a:ln>
            <a:noFill/>
          </a:ln>
          <a:effectLst>
            <a:outerShdw blurRad="190500" algn="tl" rotWithShape="0">
              <a:srgbClr val="000000">
                <a:alpha val="70000"/>
              </a:srgbClr>
            </a:outerShdw>
          </a:effectLst>
        </p:spPr>
      </p:pic>
      <p:pic>
        <p:nvPicPr>
          <p:cNvPr id="5" name="Picture 4" descr="v_unequal_data_word_Page_2">
            <a:extLst>
              <a:ext uri="{FF2B5EF4-FFF2-40B4-BE49-F238E27FC236}">
                <a16:creationId xmlns:a16="http://schemas.microsoft.com/office/drawing/2014/main" id="{C74B6698-2422-E3C3-851F-62EBB5B5574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049441" y="342900"/>
            <a:ext cx="3444478"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40798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word_Page_3">
            <a:extLst>
              <a:ext uri="{FF2B5EF4-FFF2-40B4-BE49-F238E27FC236}">
                <a16:creationId xmlns:a16="http://schemas.microsoft.com/office/drawing/2014/main" id="{9F43D247-B71E-9117-7C5A-3848CE39BAA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48891" y="342900"/>
            <a:ext cx="3444478" cy="4457700"/>
          </a:xfrm>
          <a:prstGeom prst="rect">
            <a:avLst/>
          </a:prstGeom>
          <a:ln>
            <a:noFill/>
          </a:ln>
          <a:effectLst>
            <a:outerShdw blurRad="190500" algn="tl" rotWithShape="0">
              <a:srgbClr val="000000">
                <a:alpha val="70000"/>
              </a:srgbClr>
            </a:outerShdw>
          </a:effectLst>
        </p:spPr>
      </p:pic>
      <p:pic>
        <p:nvPicPr>
          <p:cNvPr id="5" name="Picture 4" descr="v_unequal_data_word_Page_4">
            <a:extLst>
              <a:ext uri="{FF2B5EF4-FFF2-40B4-BE49-F238E27FC236}">
                <a16:creationId xmlns:a16="http://schemas.microsoft.com/office/drawing/2014/main" id="{EECE4A9D-3694-F157-CFA6-B628AE37E04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049441" y="342900"/>
            <a:ext cx="3444478"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0632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word_Page_5">
            <a:extLst>
              <a:ext uri="{FF2B5EF4-FFF2-40B4-BE49-F238E27FC236}">
                <a16:creationId xmlns:a16="http://schemas.microsoft.com/office/drawing/2014/main" id="{2BE53C45-695C-CD3B-7FB3-55E590633D9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48891" y="342900"/>
            <a:ext cx="3444478" cy="4457700"/>
          </a:xfrm>
          <a:prstGeom prst="rect">
            <a:avLst/>
          </a:prstGeom>
          <a:ln>
            <a:noFill/>
          </a:ln>
          <a:effectLst>
            <a:outerShdw blurRad="190500" algn="tl" rotWithShape="0">
              <a:srgbClr val="000000">
                <a:alpha val="70000"/>
              </a:srgbClr>
            </a:outerShdw>
          </a:effectLst>
        </p:spPr>
      </p:pic>
      <p:sp>
        <p:nvSpPr>
          <p:cNvPr id="2" name="Action Button: Return 1">
            <a:hlinkClick r:id="rId4" action="ppaction://hlinksldjump" highlightClick="1"/>
            <a:extLst>
              <a:ext uri="{FF2B5EF4-FFF2-40B4-BE49-F238E27FC236}">
                <a16:creationId xmlns:a16="http://schemas.microsoft.com/office/drawing/2014/main" id="{0420D308-2C64-E3B0-D1DF-3AAD91355F2D}"/>
              </a:ext>
            </a:extLst>
          </p:cNvPr>
          <p:cNvSpPr/>
          <p:nvPr/>
        </p:nvSpPr>
        <p:spPr>
          <a:xfrm>
            <a:off x="4143777" y="48656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 name="TextBox 3">
            <a:extLst>
              <a:ext uri="{FF2B5EF4-FFF2-40B4-BE49-F238E27FC236}">
                <a16:creationId xmlns:a16="http://schemas.microsoft.com/office/drawing/2014/main" id="{A1E22F97-2A45-C376-63EC-071C4F860DB7}"/>
              </a:ext>
            </a:extLst>
          </p:cNvPr>
          <p:cNvSpPr txBox="1"/>
          <p:nvPr/>
        </p:nvSpPr>
        <p:spPr>
          <a:xfrm>
            <a:off x="4328531" y="4958448"/>
            <a:ext cx="732821" cy="46166"/>
          </a:xfrm>
          <a:prstGeom prst="rect">
            <a:avLst/>
          </a:prstGeom>
          <a:noFill/>
          <a:ln>
            <a:solidFill>
              <a:srgbClr val="7030A0"/>
            </a:solidFill>
          </a:ln>
        </p:spPr>
        <p:txBody>
          <a:bodyPr wrap="square" lIns="0" tIns="0" rIns="0" bIns="0" rtlCol="0">
            <a:spAutoFit/>
          </a:bodyPr>
          <a:lstStyle/>
          <a:p>
            <a:r>
              <a:rPr lang="en-US" altLang="zh-CN" sz="300" dirty="0"/>
              <a:t>Click the button to return …</a:t>
            </a:r>
            <a:endParaRPr lang="zh-CN" altLang="en-US" sz="300" dirty="0"/>
          </a:p>
        </p:txBody>
      </p:sp>
    </p:spTree>
    <p:extLst>
      <p:ext uri="{BB962C8B-B14F-4D97-AF65-F5344CB8AC3E}">
        <p14:creationId xmlns:p14="http://schemas.microsoft.com/office/powerpoint/2010/main" val="165991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E96E41-2BAF-63D8-B2EC-B17DDC57B87C}"/>
              </a:ext>
            </a:extLst>
          </p:cNvPr>
          <p:cNvSpPr>
            <a:spLocks noGrp="1"/>
          </p:cNvSpPr>
          <p:nvPr>
            <p:ph type="sldNum" sz="quarter" idx="16"/>
          </p:nvPr>
        </p:nvSpPr>
        <p:spPr/>
        <p:txBody>
          <a:bodyPr/>
          <a:lstStyle/>
          <a:p>
            <a:pPr defTabSz="457189"/>
            <a:fld id="{6B54B0F7-55DD-40D6-B7F4-70B586885C0B}" type="slidenum">
              <a:rPr lang="en-US">
                <a:solidFill>
                  <a:prstClr val="black"/>
                </a:solidFill>
              </a:rPr>
              <a:pPr defTabSz="457189"/>
              <a:t>3</a:t>
            </a:fld>
            <a:endParaRPr lang="en-US">
              <a:solidFill>
                <a:prstClr val="black"/>
              </a:solidFill>
            </a:endParaRPr>
          </a:p>
        </p:txBody>
      </p:sp>
      <p:sp>
        <p:nvSpPr>
          <p:cNvPr id="19" name="Title 18">
            <a:extLst>
              <a:ext uri="{FF2B5EF4-FFF2-40B4-BE49-F238E27FC236}">
                <a16:creationId xmlns:a16="http://schemas.microsoft.com/office/drawing/2014/main" id="{26319EFB-0A78-7264-D907-9C955FB7EBDF}"/>
              </a:ext>
            </a:extLst>
          </p:cNvPr>
          <p:cNvSpPr>
            <a:spLocks noGrp="1"/>
          </p:cNvSpPr>
          <p:nvPr>
            <p:ph type="title"/>
          </p:nvPr>
        </p:nvSpPr>
        <p:spPr/>
        <p:txBody>
          <a:bodyPr>
            <a:normAutofit/>
          </a:bodyPr>
          <a:lstStyle/>
          <a:p>
            <a:r>
              <a:rPr lang="en-US" dirty="0">
                <a:latin typeface="Sanofi Sans" panose="02010503030201020103"/>
              </a:rPr>
              <a:t>Agenda</a:t>
            </a:r>
          </a:p>
        </p:txBody>
      </p:sp>
      <p:sp>
        <p:nvSpPr>
          <p:cNvPr id="31" name="Espace réservé du graphique SmartArt 11">
            <a:extLst>
              <a:ext uri="{FF2B5EF4-FFF2-40B4-BE49-F238E27FC236}">
                <a16:creationId xmlns:a16="http://schemas.microsoft.com/office/drawing/2014/main" id="{AB53B4DA-A2FE-996E-2D5D-719ED69B944E}"/>
              </a:ext>
            </a:extLst>
          </p:cNvPr>
          <p:cNvSpPr txBox="1">
            <a:spLocks noChangeAspect="1"/>
          </p:cNvSpPr>
          <p:nvPr/>
        </p:nvSpPr>
        <p:spPr>
          <a:xfrm>
            <a:off x="3502364" y="904229"/>
            <a:ext cx="126906" cy="12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marL="0" indent="0" algn="l" defTabSz="685783" rtl="0" eaLnBrk="1" latinLnBrk="0" hangingPunct="1">
              <a:lnSpc>
                <a:spcPct val="125000"/>
              </a:lnSpc>
              <a:spcBef>
                <a:spcPts val="0"/>
              </a:spcBef>
              <a:buFont typeface="Arial" panose="020B0604020202020204" pitchFamily="34" charset="0"/>
              <a:buNone/>
              <a:defRPr sz="1000" b="0" i="0" kern="1200">
                <a:no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latin typeface="Sanofi Sans" panose="02010503030201020103"/>
              </a:rPr>
              <a:t>Click icon to add SmartArt graphic</a:t>
            </a:r>
            <a:endParaRPr lang="fr-FR" sz="1050" dirty="0">
              <a:latin typeface="Sanofi Sans" panose="02010503030201020103"/>
            </a:endParaRPr>
          </a:p>
        </p:txBody>
      </p:sp>
      <p:sp>
        <p:nvSpPr>
          <p:cNvPr id="38" name="Espace réservé du texte 17">
            <a:extLst>
              <a:ext uri="{FF2B5EF4-FFF2-40B4-BE49-F238E27FC236}">
                <a16:creationId xmlns:a16="http://schemas.microsoft.com/office/drawing/2014/main" id="{70F4C1FF-88CA-04A4-4539-1DB75E1C0499}"/>
              </a:ext>
            </a:extLst>
          </p:cNvPr>
          <p:cNvSpPr txBox="1">
            <a:spLocks/>
          </p:cNvSpPr>
          <p:nvPr/>
        </p:nvSpPr>
        <p:spPr>
          <a:xfrm>
            <a:off x="3766122" y="816900"/>
            <a:ext cx="2879294" cy="242482"/>
          </a:xfrm>
          <a:prstGeom prst="rect">
            <a:avLst/>
          </a:prstGeom>
        </p:spPr>
        <p:txBody>
          <a:bodyPr/>
          <a:lstStyle>
            <a:lvl1pPr marL="0" indent="0" algn="l" defTabSz="685783"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783"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794" algn="l" defTabSz="685783"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anofi Sans" panose="02010503030201020103"/>
              </a:rPr>
              <a:t>Overview</a:t>
            </a:r>
          </a:p>
        </p:txBody>
      </p:sp>
      <p:sp>
        <p:nvSpPr>
          <p:cNvPr id="40" name="Espace réservé du texte 17">
            <a:extLst>
              <a:ext uri="{FF2B5EF4-FFF2-40B4-BE49-F238E27FC236}">
                <a16:creationId xmlns:a16="http://schemas.microsoft.com/office/drawing/2014/main" id="{7CB5898C-4B8C-EF7C-5CBA-9A0C097FCD32}"/>
              </a:ext>
            </a:extLst>
          </p:cNvPr>
          <p:cNvSpPr txBox="1">
            <a:spLocks/>
          </p:cNvSpPr>
          <p:nvPr/>
        </p:nvSpPr>
        <p:spPr>
          <a:xfrm>
            <a:off x="3766122" y="1415765"/>
            <a:ext cx="2879294" cy="242482"/>
          </a:xfrm>
          <a:prstGeom prst="rect">
            <a:avLst/>
          </a:prstGeom>
        </p:spPr>
        <p:txBody>
          <a:bodyPr/>
          <a:lstStyle>
            <a:lvl1pPr marL="0" indent="0" algn="l" defTabSz="685783"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783"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794" algn="l" defTabSz="685783"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anofi Sans" panose="02010503030201020103"/>
              </a:rPr>
              <a:t>Functions Introduction</a:t>
            </a:r>
          </a:p>
        </p:txBody>
      </p:sp>
      <p:sp>
        <p:nvSpPr>
          <p:cNvPr id="42" name="Espace réservé du texte 17">
            <a:extLst>
              <a:ext uri="{FF2B5EF4-FFF2-40B4-BE49-F238E27FC236}">
                <a16:creationId xmlns:a16="http://schemas.microsoft.com/office/drawing/2014/main" id="{32F88700-0DAC-A195-93B3-8AF57C6B64EA}"/>
              </a:ext>
            </a:extLst>
          </p:cNvPr>
          <p:cNvSpPr txBox="1">
            <a:spLocks/>
          </p:cNvSpPr>
          <p:nvPr/>
        </p:nvSpPr>
        <p:spPr>
          <a:xfrm>
            <a:off x="3766122" y="2589476"/>
            <a:ext cx="2879294" cy="242482"/>
          </a:xfrm>
          <a:prstGeom prst="rect">
            <a:avLst/>
          </a:prstGeom>
        </p:spPr>
        <p:txBody>
          <a:bodyPr/>
          <a:lstStyle>
            <a:lvl1pPr marL="0" indent="0" algn="l" defTabSz="685783"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783"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794" algn="l" defTabSz="685783"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anofi Sans" panose="02010503030201020103"/>
              </a:rPr>
              <a:t>Demo: built-in Shiny App</a:t>
            </a:r>
          </a:p>
        </p:txBody>
      </p:sp>
      <p:sp>
        <p:nvSpPr>
          <p:cNvPr id="44" name="Espace réservé du texte 17">
            <a:extLst>
              <a:ext uri="{FF2B5EF4-FFF2-40B4-BE49-F238E27FC236}">
                <a16:creationId xmlns:a16="http://schemas.microsoft.com/office/drawing/2014/main" id="{B52E3FB3-4148-09F5-AE7B-1160E55E1A68}"/>
              </a:ext>
            </a:extLst>
          </p:cNvPr>
          <p:cNvSpPr txBox="1">
            <a:spLocks/>
          </p:cNvSpPr>
          <p:nvPr/>
        </p:nvSpPr>
        <p:spPr>
          <a:xfrm>
            <a:off x="3766122" y="3188341"/>
            <a:ext cx="2879294" cy="242482"/>
          </a:xfrm>
          <a:prstGeom prst="rect">
            <a:avLst/>
          </a:prstGeom>
        </p:spPr>
        <p:txBody>
          <a:bodyPr/>
          <a:lstStyle>
            <a:lvl1pPr marL="0" indent="0" algn="l" defTabSz="685783"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783"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794" algn="l" defTabSz="685783"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anofi Sans" panose="02010503030201020103"/>
              </a:rPr>
              <a:t>Summary</a:t>
            </a:r>
          </a:p>
        </p:txBody>
      </p:sp>
      <p:sp>
        <p:nvSpPr>
          <p:cNvPr id="46" name="Espace réservé du texte 17">
            <a:extLst>
              <a:ext uri="{FF2B5EF4-FFF2-40B4-BE49-F238E27FC236}">
                <a16:creationId xmlns:a16="http://schemas.microsoft.com/office/drawing/2014/main" id="{1FE04B1D-F0D9-C6B6-B6B5-68ACFDC90952}"/>
              </a:ext>
            </a:extLst>
          </p:cNvPr>
          <p:cNvSpPr txBox="1">
            <a:spLocks/>
          </p:cNvSpPr>
          <p:nvPr/>
        </p:nvSpPr>
        <p:spPr>
          <a:xfrm>
            <a:off x="3766122" y="3787204"/>
            <a:ext cx="2879294" cy="242482"/>
          </a:xfrm>
          <a:prstGeom prst="rect">
            <a:avLst/>
          </a:prstGeom>
        </p:spPr>
        <p:txBody>
          <a:bodyPr/>
          <a:lstStyle>
            <a:lvl1pPr marL="0" indent="0" algn="l" defTabSz="685783"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783"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794" algn="l" defTabSz="685783"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anofi Sans" panose="02010503030201020103"/>
              </a:rPr>
              <a:t>Q &amp; A</a:t>
            </a:r>
          </a:p>
        </p:txBody>
      </p:sp>
      <p:sp>
        <p:nvSpPr>
          <p:cNvPr id="48" name="Espace réservé du graphique SmartArt 11">
            <a:extLst>
              <a:ext uri="{FF2B5EF4-FFF2-40B4-BE49-F238E27FC236}">
                <a16:creationId xmlns:a16="http://schemas.microsoft.com/office/drawing/2014/main" id="{71713920-E3B4-3EDC-FC2D-00B45C754352}"/>
              </a:ext>
            </a:extLst>
          </p:cNvPr>
          <p:cNvSpPr txBox="1">
            <a:spLocks noChangeAspect="1"/>
          </p:cNvSpPr>
          <p:nvPr/>
        </p:nvSpPr>
        <p:spPr>
          <a:xfrm>
            <a:off x="3502364" y="1503094"/>
            <a:ext cx="126906" cy="12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marL="0" indent="0" algn="l" defTabSz="685783" rtl="0" eaLnBrk="1" latinLnBrk="0" hangingPunct="1">
              <a:lnSpc>
                <a:spcPct val="125000"/>
              </a:lnSpc>
              <a:spcBef>
                <a:spcPts val="0"/>
              </a:spcBef>
              <a:buFont typeface="Arial" panose="020B0604020202020204" pitchFamily="34" charset="0"/>
              <a:buNone/>
              <a:defRPr sz="1000" b="0" i="0" kern="1200">
                <a:no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latin typeface="Sanofi Sans" panose="02010503030201020103"/>
              </a:rPr>
              <a:t>Click icon to add SmartArt graphic</a:t>
            </a:r>
            <a:endParaRPr lang="fr-FR" sz="1050" dirty="0">
              <a:latin typeface="Sanofi Sans" panose="02010503030201020103"/>
            </a:endParaRPr>
          </a:p>
        </p:txBody>
      </p:sp>
      <p:sp>
        <p:nvSpPr>
          <p:cNvPr id="49" name="Espace réservé du graphique SmartArt 11">
            <a:extLst>
              <a:ext uri="{FF2B5EF4-FFF2-40B4-BE49-F238E27FC236}">
                <a16:creationId xmlns:a16="http://schemas.microsoft.com/office/drawing/2014/main" id="{89668574-1C3C-4161-4EEE-7E04EB88650D}"/>
              </a:ext>
            </a:extLst>
          </p:cNvPr>
          <p:cNvSpPr txBox="1">
            <a:spLocks noChangeAspect="1"/>
          </p:cNvSpPr>
          <p:nvPr/>
        </p:nvSpPr>
        <p:spPr>
          <a:xfrm>
            <a:off x="3502364" y="2676805"/>
            <a:ext cx="126906" cy="12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marL="0" indent="0" algn="l" defTabSz="685783" rtl="0" eaLnBrk="1" latinLnBrk="0" hangingPunct="1">
              <a:lnSpc>
                <a:spcPct val="125000"/>
              </a:lnSpc>
              <a:spcBef>
                <a:spcPts val="0"/>
              </a:spcBef>
              <a:buFont typeface="Arial" panose="020B0604020202020204" pitchFamily="34" charset="0"/>
              <a:buNone/>
              <a:defRPr sz="1000" b="0" i="0" kern="1200">
                <a:no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latin typeface="Sanofi Sans" panose="02010503030201020103"/>
              </a:rPr>
              <a:t>Click icon to add SmartArt graphic</a:t>
            </a:r>
            <a:endParaRPr lang="fr-FR" sz="1050" dirty="0">
              <a:latin typeface="Sanofi Sans" panose="02010503030201020103"/>
            </a:endParaRPr>
          </a:p>
        </p:txBody>
      </p:sp>
      <p:sp>
        <p:nvSpPr>
          <p:cNvPr id="50" name="Espace réservé du graphique SmartArt 11">
            <a:extLst>
              <a:ext uri="{FF2B5EF4-FFF2-40B4-BE49-F238E27FC236}">
                <a16:creationId xmlns:a16="http://schemas.microsoft.com/office/drawing/2014/main" id="{78DE926D-E368-28DB-A61D-FB7DDFA3ADC3}"/>
              </a:ext>
            </a:extLst>
          </p:cNvPr>
          <p:cNvSpPr txBox="1">
            <a:spLocks noChangeAspect="1"/>
          </p:cNvSpPr>
          <p:nvPr/>
        </p:nvSpPr>
        <p:spPr>
          <a:xfrm>
            <a:off x="3502364" y="3275670"/>
            <a:ext cx="126906" cy="12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marL="0" indent="0" algn="l" defTabSz="685783" rtl="0" eaLnBrk="1" latinLnBrk="0" hangingPunct="1">
              <a:lnSpc>
                <a:spcPct val="125000"/>
              </a:lnSpc>
              <a:spcBef>
                <a:spcPts val="0"/>
              </a:spcBef>
              <a:buFont typeface="Arial" panose="020B0604020202020204" pitchFamily="34" charset="0"/>
              <a:buNone/>
              <a:defRPr sz="1000" b="0" i="0" kern="1200">
                <a:no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latin typeface="Sanofi Sans" panose="02010503030201020103"/>
              </a:rPr>
              <a:t>Click icon to add SmartArt graphic</a:t>
            </a:r>
            <a:endParaRPr lang="fr-FR" sz="1050" dirty="0">
              <a:latin typeface="Sanofi Sans" panose="02010503030201020103"/>
            </a:endParaRPr>
          </a:p>
        </p:txBody>
      </p:sp>
      <p:sp>
        <p:nvSpPr>
          <p:cNvPr id="51" name="Espace réservé du graphique SmartArt 11">
            <a:extLst>
              <a:ext uri="{FF2B5EF4-FFF2-40B4-BE49-F238E27FC236}">
                <a16:creationId xmlns:a16="http://schemas.microsoft.com/office/drawing/2014/main" id="{9CBBBB01-0053-3458-5949-1D60419B53A5}"/>
              </a:ext>
            </a:extLst>
          </p:cNvPr>
          <p:cNvSpPr txBox="1">
            <a:spLocks noChangeAspect="1"/>
          </p:cNvSpPr>
          <p:nvPr/>
        </p:nvSpPr>
        <p:spPr>
          <a:xfrm>
            <a:off x="3502364" y="3874533"/>
            <a:ext cx="126906" cy="12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marL="0" indent="0" algn="l" defTabSz="685783" rtl="0" eaLnBrk="1" latinLnBrk="0" hangingPunct="1">
              <a:lnSpc>
                <a:spcPct val="125000"/>
              </a:lnSpc>
              <a:spcBef>
                <a:spcPts val="0"/>
              </a:spcBef>
              <a:buFont typeface="Arial" panose="020B0604020202020204" pitchFamily="34" charset="0"/>
              <a:buNone/>
              <a:defRPr sz="1000" b="0" i="0" kern="1200">
                <a:noFill/>
                <a:latin typeface="Verdana" panose="020B0604030504040204" pitchFamily="34" charset="0"/>
                <a:ea typeface="Verdana" panose="020B0604030504040204" pitchFamily="34" charset="0"/>
                <a:cs typeface="Verdana" panose="020B0604030504040204" pitchFamily="34" charset="0"/>
              </a:defRPr>
            </a:lvl1pPr>
            <a:lvl2pPr marL="226794" indent="-226794" algn="l" defTabSz="685783" rtl="0" eaLnBrk="1" latinLnBrk="0" hangingPunct="1">
              <a:lnSpc>
                <a:spcPct val="125000"/>
              </a:lnSpc>
              <a:spcBef>
                <a:spcPts val="0"/>
              </a:spcBef>
              <a:buClr>
                <a:schemeClr val="accent2"/>
              </a:buClr>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3983" indent="-226794" algn="l" defTabSz="685783"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latin typeface="Sanofi Sans" panose="02010503030201020103"/>
              </a:rPr>
              <a:t>Click icon to add SmartArt graphic</a:t>
            </a:r>
            <a:endParaRPr lang="fr-FR" sz="1050" dirty="0">
              <a:latin typeface="Sanofi Sans" panose="02010503030201020103"/>
            </a:endParaRPr>
          </a:p>
        </p:txBody>
      </p:sp>
      <p:sp>
        <p:nvSpPr>
          <p:cNvPr id="52" name="Espace réservé du texte 17">
            <a:extLst>
              <a:ext uri="{FF2B5EF4-FFF2-40B4-BE49-F238E27FC236}">
                <a16:creationId xmlns:a16="http://schemas.microsoft.com/office/drawing/2014/main" id="{876A509B-17ED-CBC2-EE57-1B7D098F4218}"/>
              </a:ext>
            </a:extLst>
          </p:cNvPr>
          <p:cNvSpPr txBox="1">
            <a:spLocks/>
          </p:cNvSpPr>
          <p:nvPr/>
        </p:nvSpPr>
        <p:spPr>
          <a:xfrm>
            <a:off x="3766122" y="1759220"/>
            <a:ext cx="2879294" cy="794804"/>
          </a:xfrm>
          <a:prstGeom prst="rect">
            <a:avLst/>
          </a:prstGeom>
        </p:spPr>
        <p:txBody>
          <a:bodyPr/>
          <a:lstStyle>
            <a:lvl1pPr marL="0" indent="0" algn="l" defTabSz="685783" rtl="0" eaLnBrk="1" latinLnBrk="0" hangingPunct="1">
              <a:lnSpc>
                <a:spcPct val="90000"/>
              </a:lnSpc>
              <a:spcBef>
                <a:spcPts val="600"/>
              </a:spcBef>
              <a:buFont typeface="Arial" panose="020B0604020202020204" pitchFamily="34" charset="0"/>
              <a:buNone/>
              <a:defRPr sz="800" b="0" i="0" kern="120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783" rtl="0" eaLnBrk="1" latinLnBrk="0" hangingPunct="1">
              <a:lnSpc>
                <a:spcPct val="90000"/>
              </a:lnSpc>
              <a:spcBef>
                <a:spcPts val="300"/>
              </a:spcBef>
              <a:buClr>
                <a:schemeClr val="accent2"/>
              </a:buClr>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189" indent="-226794" algn="l" defTabSz="685783" rtl="0" eaLnBrk="1" latinLnBrk="0" hangingPunct="1">
              <a:lnSpc>
                <a:spcPct val="90000"/>
              </a:lnSpc>
              <a:spcBef>
                <a:spcPts val="600"/>
              </a:spcBef>
              <a:buFontTx/>
              <a:buBlip>
                <a:blip r:embed="rId2"/>
              </a:buBlip>
              <a:defRPr sz="800" b="0" i="0" kern="120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794" algn="l" defTabSz="685783" rtl="0" eaLnBrk="1" latinLnBrk="0" hangingPunct="1">
              <a:lnSpc>
                <a:spcPct val="90000"/>
              </a:lnSpc>
              <a:spcBef>
                <a:spcPts val="300"/>
              </a:spcBef>
              <a:buFontTx/>
              <a:buBlip>
                <a:blip r:embed="rId2"/>
              </a:buBlip>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783"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80000"/>
              </a:lnSpc>
              <a:buFont typeface="Arial" panose="020B0604020202020204" pitchFamily="34" charset="0"/>
              <a:buChar char="•"/>
            </a:pPr>
            <a:r>
              <a:rPr lang="en-US" sz="1400" cap="none" dirty="0" err="1">
                <a:solidFill>
                  <a:schemeClr val="tx1">
                    <a:lumMod val="65000"/>
                    <a:lumOff val="35000"/>
                  </a:schemeClr>
                </a:solidFill>
                <a:latin typeface="Sanofi Sans" panose="02010503030201020103"/>
              </a:rPr>
              <a:t>compare_prisim</a:t>
            </a:r>
            <a:r>
              <a:rPr lang="en-US" sz="1400" cap="none" dirty="0">
                <a:solidFill>
                  <a:schemeClr val="tx1">
                    <a:lumMod val="65000"/>
                    <a:lumOff val="35000"/>
                  </a:schemeClr>
                </a:solidFill>
                <a:latin typeface="Sanofi Sans" panose="02010503030201020103"/>
              </a:rPr>
              <a:t>()</a:t>
            </a:r>
          </a:p>
          <a:p>
            <a:pPr marL="171450" indent="-171450">
              <a:lnSpc>
                <a:spcPct val="80000"/>
              </a:lnSpc>
              <a:buFont typeface="Arial" panose="020B0604020202020204" pitchFamily="34" charset="0"/>
              <a:buChar char="•"/>
            </a:pPr>
            <a:r>
              <a:rPr lang="en-US" altLang="zh-CN" sz="1400" cap="none" dirty="0" err="1">
                <a:solidFill>
                  <a:schemeClr val="tx1">
                    <a:lumMod val="65000"/>
                    <a:lumOff val="35000"/>
                  </a:schemeClr>
                </a:solidFill>
                <a:latin typeface="Sanofi Sans" panose="02010503030201020103"/>
              </a:rPr>
              <a:t>compare_prism_batch</a:t>
            </a:r>
            <a:r>
              <a:rPr lang="en-US" altLang="zh-CN" sz="1400" cap="none" dirty="0">
                <a:solidFill>
                  <a:schemeClr val="tx1">
                    <a:lumMod val="65000"/>
                    <a:lumOff val="35000"/>
                  </a:schemeClr>
                </a:solidFill>
                <a:latin typeface="Sanofi Sans" panose="02010503030201020103"/>
              </a:rPr>
              <a:t>()</a:t>
            </a:r>
          </a:p>
          <a:p>
            <a:pPr marL="171450" indent="-171450">
              <a:lnSpc>
                <a:spcPct val="80000"/>
              </a:lnSpc>
              <a:buFont typeface="Arial" panose="020B0604020202020204" pitchFamily="34" charset="0"/>
              <a:buChar char="•"/>
            </a:pPr>
            <a:r>
              <a:rPr lang="en-US" altLang="zh-CN" sz="1400" cap="none" dirty="0" err="1">
                <a:solidFill>
                  <a:schemeClr val="tx1">
                    <a:lumMod val="65000"/>
                    <a:lumOff val="35000"/>
                  </a:schemeClr>
                </a:solidFill>
                <a:latin typeface="Sanofi Sans" panose="02010503030201020103"/>
              </a:rPr>
              <a:t>compare_prism_summarize</a:t>
            </a:r>
            <a:r>
              <a:rPr lang="en-US" altLang="zh-CN" sz="1400" cap="none" dirty="0">
                <a:solidFill>
                  <a:schemeClr val="tx1">
                    <a:lumMod val="65000"/>
                    <a:lumOff val="35000"/>
                  </a:schemeClr>
                </a:solidFill>
                <a:latin typeface="Sanofi Sans" panose="02010503030201020103"/>
              </a:rPr>
              <a:t>()</a:t>
            </a:r>
            <a:endParaRPr lang="en-US" sz="1400" cap="none" dirty="0">
              <a:solidFill>
                <a:schemeClr val="tx1">
                  <a:lumMod val="65000"/>
                  <a:lumOff val="35000"/>
                </a:schemeClr>
              </a:solidFill>
              <a:latin typeface="Sanofi Sans" panose="02010503030201020103"/>
            </a:endParaRPr>
          </a:p>
        </p:txBody>
      </p:sp>
    </p:spTree>
    <p:extLst>
      <p:ext uri="{BB962C8B-B14F-4D97-AF65-F5344CB8AC3E}">
        <p14:creationId xmlns:p14="http://schemas.microsoft.com/office/powerpoint/2010/main" val="1236089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rtf_Page_1">
            <a:extLst>
              <a:ext uri="{FF2B5EF4-FFF2-40B4-BE49-F238E27FC236}">
                <a16:creationId xmlns:a16="http://schemas.microsoft.com/office/drawing/2014/main" id="{FB7040C2-F040-C6AF-5495-96C3E6B8108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pic>
        <p:nvPicPr>
          <p:cNvPr id="5" name="Picture 4" descr="v_unequal_data_rtf_Page_2">
            <a:extLst>
              <a:ext uri="{FF2B5EF4-FFF2-40B4-BE49-F238E27FC236}">
                <a16:creationId xmlns:a16="http://schemas.microsoft.com/office/drawing/2014/main" id="{7AA95C23-D779-05D6-9A46-0C05E5EBDDE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2775"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2398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rtf_Page_3">
            <a:extLst>
              <a:ext uri="{FF2B5EF4-FFF2-40B4-BE49-F238E27FC236}">
                <a16:creationId xmlns:a16="http://schemas.microsoft.com/office/drawing/2014/main" id="{42498996-C931-68E4-381B-88EABF267EA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pic>
        <p:nvPicPr>
          <p:cNvPr id="5" name="Picture 4" descr="v_unequal_data_rtf_Page_4">
            <a:extLst>
              <a:ext uri="{FF2B5EF4-FFF2-40B4-BE49-F238E27FC236}">
                <a16:creationId xmlns:a16="http://schemas.microsoft.com/office/drawing/2014/main" id="{437E74E4-81D2-85B0-52E0-4BC6AACB835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2775"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3415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rtf_Page_5">
            <a:extLst>
              <a:ext uri="{FF2B5EF4-FFF2-40B4-BE49-F238E27FC236}">
                <a16:creationId xmlns:a16="http://schemas.microsoft.com/office/drawing/2014/main" id="{32A8E15D-7873-CE88-6756-613A181AA35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pic>
        <p:nvPicPr>
          <p:cNvPr id="5" name="Picture 4" descr="v_unequal_data_rtf_Page_6">
            <a:extLst>
              <a:ext uri="{FF2B5EF4-FFF2-40B4-BE49-F238E27FC236}">
                <a16:creationId xmlns:a16="http://schemas.microsoft.com/office/drawing/2014/main" id="{9628A163-086A-B72F-FA75-1F359171E61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2775" cy="4457700"/>
          </a:xfrm>
          <a:prstGeom prst="rect">
            <a:avLst/>
          </a:prstGeom>
          <a:ln>
            <a:noFill/>
          </a:ln>
          <a:effectLst>
            <a:outerShdw blurRad="190500" algn="tl" rotWithShape="0">
              <a:srgbClr val="000000">
                <a:alpha val="70000"/>
              </a:srgbClr>
            </a:outerShdw>
          </a:effectLst>
        </p:spPr>
      </p:pic>
      <p:sp>
        <p:nvSpPr>
          <p:cNvPr id="2" name="Action Button: Return 1">
            <a:hlinkClick r:id="rId4" action="ppaction://hlinksldjump" highlightClick="1"/>
            <a:extLst>
              <a:ext uri="{FF2B5EF4-FFF2-40B4-BE49-F238E27FC236}">
                <a16:creationId xmlns:a16="http://schemas.microsoft.com/office/drawing/2014/main" id="{A64F9762-0A32-3F56-6A47-A85B11AB4741}"/>
              </a:ext>
            </a:extLst>
          </p:cNvPr>
          <p:cNvSpPr/>
          <p:nvPr/>
        </p:nvSpPr>
        <p:spPr>
          <a:xfrm>
            <a:off x="4143777" y="48656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 name="TextBox 3">
            <a:extLst>
              <a:ext uri="{FF2B5EF4-FFF2-40B4-BE49-F238E27FC236}">
                <a16:creationId xmlns:a16="http://schemas.microsoft.com/office/drawing/2014/main" id="{47D2E759-4575-3D86-0255-3BDF0FC41351}"/>
              </a:ext>
            </a:extLst>
          </p:cNvPr>
          <p:cNvSpPr txBox="1"/>
          <p:nvPr/>
        </p:nvSpPr>
        <p:spPr>
          <a:xfrm>
            <a:off x="4328531" y="4958448"/>
            <a:ext cx="732821" cy="46166"/>
          </a:xfrm>
          <a:prstGeom prst="rect">
            <a:avLst/>
          </a:prstGeom>
          <a:noFill/>
          <a:ln>
            <a:solidFill>
              <a:srgbClr val="7030A0"/>
            </a:solidFill>
          </a:ln>
        </p:spPr>
        <p:txBody>
          <a:bodyPr wrap="square" lIns="0" tIns="0" rIns="0" bIns="0" rtlCol="0">
            <a:spAutoFit/>
          </a:bodyPr>
          <a:lstStyle/>
          <a:p>
            <a:r>
              <a:rPr lang="en-US" altLang="zh-CN" sz="300" dirty="0"/>
              <a:t>Click the button to return …</a:t>
            </a:r>
            <a:endParaRPr lang="zh-CN" altLang="en-US" sz="300" dirty="0"/>
          </a:p>
        </p:txBody>
      </p:sp>
    </p:spTree>
    <p:extLst>
      <p:ext uri="{BB962C8B-B14F-4D97-AF65-F5344CB8AC3E}">
        <p14:creationId xmlns:p14="http://schemas.microsoft.com/office/powerpoint/2010/main" val="2818002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md_Page_1">
            <a:extLst>
              <a:ext uri="{FF2B5EF4-FFF2-40B4-BE49-F238E27FC236}">
                <a16:creationId xmlns:a16="http://schemas.microsoft.com/office/drawing/2014/main" id="{2A0DE2D2-2067-CD57-B613-B7D8E7CC112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pic>
        <p:nvPicPr>
          <p:cNvPr id="5" name="Picture 4" descr="v_unequal_data_md_Page_2">
            <a:extLst>
              <a:ext uri="{FF2B5EF4-FFF2-40B4-BE49-F238E27FC236}">
                <a16:creationId xmlns:a16="http://schemas.microsoft.com/office/drawing/2014/main" id="{1256A20D-EAAE-6E49-A90E-30E97C738CA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2775"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733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md_Page_3">
            <a:extLst>
              <a:ext uri="{FF2B5EF4-FFF2-40B4-BE49-F238E27FC236}">
                <a16:creationId xmlns:a16="http://schemas.microsoft.com/office/drawing/2014/main" id="{9A8F6BE0-280E-9BA3-B980-10C18B87859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pic>
        <p:nvPicPr>
          <p:cNvPr id="5" name="Picture 4" descr="v_unequal_data_md_Page_4">
            <a:extLst>
              <a:ext uri="{FF2B5EF4-FFF2-40B4-BE49-F238E27FC236}">
                <a16:creationId xmlns:a16="http://schemas.microsoft.com/office/drawing/2014/main" id="{24DB1432-516A-1FE4-66A8-44148501FF7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2775"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373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md_Page_5">
            <a:extLst>
              <a:ext uri="{FF2B5EF4-FFF2-40B4-BE49-F238E27FC236}">
                <a16:creationId xmlns:a16="http://schemas.microsoft.com/office/drawing/2014/main" id="{6D27A9FB-CE5A-EACA-A22D-95A6B30D2B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pic>
        <p:nvPicPr>
          <p:cNvPr id="5" name="Picture 4" descr="v_unequal_data_md_Page_6">
            <a:extLst>
              <a:ext uri="{FF2B5EF4-FFF2-40B4-BE49-F238E27FC236}">
                <a16:creationId xmlns:a16="http://schemas.microsoft.com/office/drawing/2014/main" id="{D800096C-EDED-BF79-50C5-06E0ED4C3F1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95888" y="342900"/>
            <a:ext cx="3152775" cy="445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89417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_unequal_data_md_Page_7">
            <a:extLst>
              <a:ext uri="{FF2B5EF4-FFF2-40B4-BE49-F238E27FC236}">
                <a16:creationId xmlns:a16="http://schemas.microsoft.com/office/drawing/2014/main" id="{46F72A96-FA13-BE6A-894E-0689790CE06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95338" y="342900"/>
            <a:ext cx="3152775" cy="4457700"/>
          </a:xfrm>
          <a:prstGeom prst="rect">
            <a:avLst/>
          </a:prstGeom>
          <a:ln>
            <a:noFill/>
          </a:ln>
          <a:effectLst>
            <a:outerShdw blurRad="190500" algn="tl" rotWithShape="0">
              <a:srgbClr val="000000">
                <a:alpha val="70000"/>
              </a:srgbClr>
            </a:outerShdw>
          </a:effectLst>
        </p:spPr>
      </p:pic>
      <p:sp>
        <p:nvSpPr>
          <p:cNvPr id="2" name="Action Button: Return 1">
            <a:hlinkClick r:id="rId3" action="ppaction://hlinksldjump" highlightClick="1"/>
            <a:extLst>
              <a:ext uri="{FF2B5EF4-FFF2-40B4-BE49-F238E27FC236}">
                <a16:creationId xmlns:a16="http://schemas.microsoft.com/office/drawing/2014/main" id="{F52B5F78-3F35-71D5-990E-27321378E5F6}"/>
              </a:ext>
            </a:extLst>
          </p:cNvPr>
          <p:cNvSpPr/>
          <p:nvPr/>
        </p:nvSpPr>
        <p:spPr>
          <a:xfrm>
            <a:off x="4143777" y="48656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 name="TextBox 3">
            <a:extLst>
              <a:ext uri="{FF2B5EF4-FFF2-40B4-BE49-F238E27FC236}">
                <a16:creationId xmlns:a16="http://schemas.microsoft.com/office/drawing/2014/main" id="{A63A7670-0836-1067-9EE3-EE414E0ACEB8}"/>
              </a:ext>
            </a:extLst>
          </p:cNvPr>
          <p:cNvSpPr txBox="1"/>
          <p:nvPr/>
        </p:nvSpPr>
        <p:spPr>
          <a:xfrm>
            <a:off x="4328531" y="4958448"/>
            <a:ext cx="732821" cy="46166"/>
          </a:xfrm>
          <a:prstGeom prst="rect">
            <a:avLst/>
          </a:prstGeom>
          <a:noFill/>
          <a:ln>
            <a:solidFill>
              <a:srgbClr val="7030A0"/>
            </a:solidFill>
          </a:ln>
        </p:spPr>
        <p:txBody>
          <a:bodyPr wrap="square" lIns="0" tIns="0" rIns="0" bIns="0" rtlCol="0">
            <a:spAutoFit/>
          </a:bodyPr>
          <a:lstStyle/>
          <a:p>
            <a:r>
              <a:rPr lang="en-US" altLang="zh-CN" sz="300" dirty="0"/>
              <a:t>Click the button to return …</a:t>
            </a:r>
            <a:endParaRPr lang="zh-CN" altLang="en-US" sz="300" dirty="0"/>
          </a:p>
        </p:txBody>
      </p:sp>
    </p:spTree>
    <p:extLst>
      <p:ext uri="{BB962C8B-B14F-4D97-AF65-F5344CB8AC3E}">
        <p14:creationId xmlns:p14="http://schemas.microsoft.com/office/powerpoint/2010/main" val="531793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37</a:t>
            </a:fld>
            <a:endParaRPr lang="en-US" noProof="0" dirty="0"/>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829648"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Supported Report Gallery for equal data comparison:</a:t>
            </a:r>
            <a:endParaRPr lang="zh-CN" altLang="en-US" b="1" dirty="0">
              <a:latin typeface="Sanofi Sans" panose="02010503030201020103"/>
            </a:endParaRPr>
          </a:p>
        </p:txBody>
      </p:sp>
      <p:sp>
        <p:nvSpPr>
          <p:cNvPr id="5" name="Action Button: Return 4">
            <a:hlinkClick r:id="rId3" action="ppaction://hlinksldjump" highlightClick="1"/>
            <a:extLst>
              <a:ext uri="{FF2B5EF4-FFF2-40B4-BE49-F238E27FC236}">
                <a16:creationId xmlns:a16="http://schemas.microsoft.com/office/drawing/2014/main" id="{998381AC-5D84-F639-1AE4-5DAA3B4D1A89}"/>
              </a:ext>
            </a:extLst>
          </p:cNvPr>
          <p:cNvSpPr/>
          <p:nvPr/>
        </p:nvSpPr>
        <p:spPr>
          <a:xfrm>
            <a:off x="3908757" y="10175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7" name="TextBox 6">
            <a:extLst>
              <a:ext uri="{FF2B5EF4-FFF2-40B4-BE49-F238E27FC236}">
                <a16:creationId xmlns:a16="http://schemas.microsoft.com/office/drawing/2014/main" id="{AD0361FE-B193-D27E-1A2B-F83BC67A9A9D}"/>
              </a:ext>
            </a:extLst>
          </p:cNvPr>
          <p:cNvSpPr txBox="1"/>
          <p:nvPr/>
        </p:nvSpPr>
        <p:spPr>
          <a:xfrm>
            <a:off x="4093511" y="1110348"/>
            <a:ext cx="732821" cy="46166"/>
          </a:xfrm>
          <a:prstGeom prst="rect">
            <a:avLst/>
          </a:prstGeom>
          <a:noFill/>
        </p:spPr>
        <p:txBody>
          <a:bodyPr wrap="square" lIns="0" tIns="0" rIns="0" bIns="0" rtlCol="0">
            <a:spAutoFit/>
          </a:bodyPr>
          <a:lstStyle/>
          <a:p>
            <a:r>
              <a:rPr lang="en-US" altLang="zh-CN" sz="300" dirty="0">
                <a:solidFill>
                  <a:schemeClr val="bg1">
                    <a:lumMod val="50000"/>
                  </a:schemeClr>
                </a:solidFill>
              </a:rPr>
              <a:t>Click the button to return …</a:t>
            </a:r>
            <a:endParaRPr lang="zh-CN" altLang="en-US" sz="300" dirty="0">
              <a:solidFill>
                <a:schemeClr val="bg1">
                  <a:lumMod val="50000"/>
                </a:schemeClr>
              </a:solidFill>
            </a:endParaRPr>
          </a:p>
        </p:txBody>
      </p:sp>
      <p:pic>
        <p:nvPicPr>
          <p:cNvPr id="6" name="Picture 5" descr="A close-up of a survey&#10;&#10;Description automatically generated">
            <a:extLst>
              <a:ext uri="{FF2B5EF4-FFF2-40B4-BE49-F238E27FC236}">
                <a16:creationId xmlns:a16="http://schemas.microsoft.com/office/drawing/2014/main" id="{0649CE31-92BA-4AAA-CCC2-CA88BC335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31" y="1741981"/>
            <a:ext cx="1909005" cy="2700000"/>
          </a:xfrm>
          <a:prstGeom prst="rect">
            <a:avLst/>
          </a:prstGeom>
          <a:ln>
            <a:noFill/>
          </a:ln>
          <a:effectLst>
            <a:outerShdw blurRad="292100" dist="139700" dir="2700000" algn="tl" rotWithShape="0">
              <a:srgbClr val="333333">
                <a:alpha val="65000"/>
              </a:srgbClr>
            </a:outerShdw>
          </a:effectLst>
        </p:spPr>
      </p:pic>
      <p:pic>
        <p:nvPicPr>
          <p:cNvPr id="11" name="Picture 10" descr="A close-up of a report&#10;&#10;Description automatically generated">
            <a:extLst>
              <a:ext uri="{FF2B5EF4-FFF2-40B4-BE49-F238E27FC236}">
                <a16:creationId xmlns:a16="http://schemas.microsoft.com/office/drawing/2014/main" id="{8DE9118E-D6B6-7C2F-9999-AD3FC0128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636" y="1741981"/>
            <a:ext cx="2086364" cy="2700000"/>
          </a:xfrm>
          <a:prstGeom prst="rect">
            <a:avLst/>
          </a:prstGeom>
          <a:ln>
            <a:noFill/>
          </a:ln>
          <a:effectLst>
            <a:outerShdw blurRad="292100" dist="139700" dir="2700000" algn="tl" rotWithShape="0">
              <a:srgbClr val="333333">
                <a:alpha val="65000"/>
              </a:srgbClr>
            </a:outerShdw>
          </a:effectLst>
        </p:spPr>
      </p:pic>
      <p:pic>
        <p:nvPicPr>
          <p:cNvPr id="13" name="Picture 12" descr="A close-up of a document&#10;&#10;Description automatically generated">
            <a:extLst>
              <a:ext uri="{FF2B5EF4-FFF2-40B4-BE49-F238E27FC236}">
                <a16:creationId xmlns:a16="http://schemas.microsoft.com/office/drawing/2014/main" id="{D92FE30F-FA5E-0BA5-E0E4-A8E613BC20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5277" y="1741981"/>
            <a:ext cx="1909278" cy="2700000"/>
          </a:xfrm>
          <a:prstGeom prst="rect">
            <a:avLst/>
          </a:prstGeom>
          <a:ln>
            <a:noFill/>
          </a:ln>
          <a:effectLst>
            <a:outerShdw blurRad="292100" dist="139700" dir="2700000" algn="tl" rotWithShape="0">
              <a:srgbClr val="333333">
                <a:alpha val="65000"/>
              </a:srgbClr>
            </a:outerShdw>
          </a:effectLst>
        </p:spPr>
      </p:pic>
      <p:pic>
        <p:nvPicPr>
          <p:cNvPr id="15" name="Picture 14" descr="A close-up of a document&#10;&#10;Description automatically generated">
            <a:extLst>
              <a:ext uri="{FF2B5EF4-FFF2-40B4-BE49-F238E27FC236}">
                <a16:creationId xmlns:a16="http://schemas.microsoft.com/office/drawing/2014/main" id="{BA62F5D5-0722-7144-78AF-51FC381FC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639" y="1741981"/>
            <a:ext cx="1909278" cy="270000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8649F0EC-D897-FD03-C963-911A2AF46DBD}"/>
              </a:ext>
            </a:extLst>
          </p:cNvPr>
          <p:cNvSpPr/>
          <p:nvPr/>
        </p:nvSpPr>
        <p:spPr>
          <a:xfrm>
            <a:off x="421531" y="1360921"/>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html_document</a:t>
            </a:r>
            <a:endParaRPr lang="zh-CN" altLang="en-US" sz="1200" dirty="0">
              <a:solidFill>
                <a:srgbClr val="7030A0"/>
              </a:solidFill>
              <a:latin typeface="Sanofi Sans" panose="02010503030201020103"/>
            </a:endParaRPr>
          </a:p>
        </p:txBody>
      </p:sp>
      <p:sp>
        <p:nvSpPr>
          <p:cNvPr id="17" name="Rectangle 16">
            <a:extLst>
              <a:ext uri="{FF2B5EF4-FFF2-40B4-BE49-F238E27FC236}">
                <a16:creationId xmlns:a16="http://schemas.microsoft.com/office/drawing/2014/main" id="{C062F683-2749-3F7D-A264-2247C1E00931}"/>
              </a:ext>
            </a:extLst>
          </p:cNvPr>
          <p:cNvSpPr/>
          <p:nvPr/>
        </p:nvSpPr>
        <p:spPr>
          <a:xfrm>
            <a:off x="2485636" y="1360921"/>
            <a:ext cx="2074557"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word_document</a:t>
            </a:r>
            <a:endParaRPr lang="zh-CN" altLang="en-US" sz="1200" dirty="0">
              <a:solidFill>
                <a:srgbClr val="7030A0"/>
              </a:solidFill>
              <a:latin typeface="Sanofi Sans" panose="02010503030201020103"/>
            </a:endParaRPr>
          </a:p>
        </p:txBody>
      </p:sp>
      <p:sp>
        <p:nvSpPr>
          <p:cNvPr id="18" name="Rectangle 17">
            <a:extLst>
              <a:ext uri="{FF2B5EF4-FFF2-40B4-BE49-F238E27FC236}">
                <a16:creationId xmlns:a16="http://schemas.microsoft.com/office/drawing/2014/main" id="{53234C64-DDB4-9A33-5652-76C3DAF78077}"/>
              </a:ext>
            </a:extLst>
          </p:cNvPr>
          <p:cNvSpPr/>
          <p:nvPr/>
        </p:nvSpPr>
        <p:spPr>
          <a:xfrm>
            <a:off x="4715550" y="1357760"/>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rtf_document</a:t>
            </a:r>
            <a:endParaRPr lang="zh-CN" altLang="en-US" sz="1200" dirty="0">
              <a:solidFill>
                <a:srgbClr val="7030A0"/>
              </a:solidFill>
              <a:latin typeface="Sanofi Sans" panose="02010503030201020103"/>
            </a:endParaRPr>
          </a:p>
        </p:txBody>
      </p:sp>
      <p:sp>
        <p:nvSpPr>
          <p:cNvPr id="19" name="Rectangle 18">
            <a:extLst>
              <a:ext uri="{FF2B5EF4-FFF2-40B4-BE49-F238E27FC236}">
                <a16:creationId xmlns:a16="http://schemas.microsoft.com/office/drawing/2014/main" id="{C29B2397-8727-5F30-B587-8867874EAA76}"/>
              </a:ext>
            </a:extLst>
          </p:cNvPr>
          <p:cNvSpPr/>
          <p:nvPr/>
        </p:nvSpPr>
        <p:spPr>
          <a:xfrm>
            <a:off x="6779912" y="1357760"/>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md_document</a:t>
            </a:r>
            <a:endParaRPr lang="zh-CN" altLang="en-US" sz="1200" dirty="0">
              <a:solidFill>
                <a:srgbClr val="7030A0"/>
              </a:solidFill>
              <a:latin typeface="Sanofi Sans" panose="02010503030201020103"/>
            </a:endParaRPr>
          </a:p>
        </p:txBody>
      </p:sp>
    </p:spTree>
    <p:extLst>
      <p:ext uri="{BB962C8B-B14F-4D97-AF65-F5344CB8AC3E}">
        <p14:creationId xmlns:p14="http://schemas.microsoft.com/office/powerpoint/2010/main" val="159944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13B4069B-8BE4-3D31-9142-C22043216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277" y="1789603"/>
            <a:ext cx="1882658" cy="2662479"/>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38</a:t>
            </a:fld>
            <a:endParaRPr lang="en-US" noProof="0" dirty="0"/>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compare_prism_batch</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829648"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3"/>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Supported Report Gallery for batch data comparison:</a:t>
            </a:r>
            <a:endParaRPr lang="zh-CN" altLang="en-US" b="1" dirty="0">
              <a:latin typeface="Sanofi Sans" panose="02010503030201020103"/>
            </a:endParaRPr>
          </a:p>
        </p:txBody>
      </p:sp>
      <p:sp>
        <p:nvSpPr>
          <p:cNvPr id="5" name="Action Button: Return 4">
            <a:hlinkClick r:id="rId4" action="ppaction://hlinksldjump" highlightClick="1"/>
            <a:extLst>
              <a:ext uri="{FF2B5EF4-FFF2-40B4-BE49-F238E27FC236}">
                <a16:creationId xmlns:a16="http://schemas.microsoft.com/office/drawing/2014/main" id="{998381AC-5D84-F639-1AE4-5DAA3B4D1A89}"/>
              </a:ext>
            </a:extLst>
          </p:cNvPr>
          <p:cNvSpPr/>
          <p:nvPr/>
        </p:nvSpPr>
        <p:spPr>
          <a:xfrm>
            <a:off x="3888213" y="1017522"/>
            <a:ext cx="155575" cy="136799"/>
          </a:xfrm>
          <a:prstGeom prst="actionButtonReturn">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7" name="TextBox 6">
            <a:extLst>
              <a:ext uri="{FF2B5EF4-FFF2-40B4-BE49-F238E27FC236}">
                <a16:creationId xmlns:a16="http://schemas.microsoft.com/office/drawing/2014/main" id="{AD0361FE-B193-D27E-1A2B-F83BC67A9A9D}"/>
              </a:ext>
            </a:extLst>
          </p:cNvPr>
          <p:cNvSpPr txBox="1"/>
          <p:nvPr/>
        </p:nvSpPr>
        <p:spPr>
          <a:xfrm>
            <a:off x="4072967" y="1110348"/>
            <a:ext cx="732821" cy="46166"/>
          </a:xfrm>
          <a:prstGeom prst="rect">
            <a:avLst/>
          </a:prstGeom>
          <a:noFill/>
        </p:spPr>
        <p:txBody>
          <a:bodyPr wrap="square" lIns="0" tIns="0" rIns="0" bIns="0" rtlCol="0">
            <a:spAutoFit/>
          </a:bodyPr>
          <a:lstStyle/>
          <a:p>
            <a:r>
              <a:rPr lang="en-US" altLang="zh-CN" sz="300" dirty="0">
                <a:solidFill>
                  <a:schemeClr val="bg1">
                    <a:lumMod val="50000"/>
                  </a:schemeClr>
                </a:solidFill>
              </a:rPr>
              <a:t>Click the button to return …</a:t>
            </a:r>
            <a:endParaRPr lang="zh-CN" altLang="en-US" sz="300" dirty="0">
              <a:solidFill>
                <a:schemeClr val="bg1">
                  <a:lumMod val="50000"/>
                </a:schemeClr>
              </a:solidFill>
            </a:endParaRPr>
          </a:p>
        </p:txBody>
      </p:sp>
      <p:pic>
        <p:nvPicPr>
          <p:cNvPr id="6" name="Picture 5">
            <a:extLst>
              <a:ext uri="{FF2B5EF4-FFF2-40B4-BE49-F238E27FC236}">
                <a16:creationId xmlns:a16="http://schemas.microsoft.com/office/drawing/2014/main" id="{0649CE31-92BA-4AAA-CCC2-CA88BC3355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6391" y="1741981"/>
            <a:ext cx="1639285" cy="2700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DE9118E-D6B6-7C2F-9999-AD3FC01284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74179" y="1741981"/>
            <a:ext cx="1909277" cy="27000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92FE30F-FA5E-0BA5-E0E4-A8E613BC20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15277" y="1741981"/>
            <a:ext cx="1909278" cy="247734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BA62F5D5-0722-7144-78AF-51FC381FC8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79639" y="1741981"/>
            <a:ext cx="1909277" cy="270000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8649F0EC-D897-FD03-C963-911A2AF46DBD}"/>
              </a:ext>
            </a:extLst>
          </p:cNvPr>
          <p:cNvSpPr/>
          <p:nvPr/>
        </p:nvSpPr>
        <p:spPr>
          <a:xfrm>
            <a:off x="421531" y="1360921"/>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html_document</a:t>
            </a:r>
            <a:endParaRPr lang="zh-CN" altLang="en-US" sz="1200" dirty="0">
              <a:solidFill>
                <a:srgbClr val="7030A0"/>
              </a:solidFill>
              <a:latin typeface="Sanofi Sans" panose="02010503030201020103"/>
            </a:endParaRPr>
          </a:p>
        </p:txBody>
      </p:sp>
      <p:sp>
        <p:nvSpPr>
          <p:cNvPr id="17" name="Rectangle 16">
            <a:extLst>
              <a:ext uri="{FF2B5EF4-FFF2-40B4-BE49-F238E27FC236}">
                <a16:creationId xmlns:a16="http://schemas.microsoft.com/office/drawing/2014/main" id="{C062F683-2749-3F7D-A264-2247C1E00931}"/>
              </a:ext>
            </a:extLst>
          </p:cNvPr>
          <p:cNvSpPr/>
          <p:nvPr/>
        </p:nvSpPr>
        <p:spPr>
          <a:xfrm>
            <a:off x="2485636" y="1360921"/>
            <a:ext cx="2074557"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word_document</a:t>
            </a:r>
            <a:endParaRPr lang="zh-CN" altLang="en-US" sz="1200" dirty="0">
              <a:solidFill>
                <a:srgbClr val="7030A0"/>
              </a:solidFill>
              <a:latin typeface="Sanofi Sans" panose="02010503030201020103"/>
            </a:endParaRPr>
          </a:p>
        </p:txBody>
      </p:sp>
      <p:sp>
        <p:nvSpPr>
          <p:cNvPr id="18" name="Rectangle 17">
            <a:extLst>
              <a:ext uri="{FF2B5EF4-FFF2-40B4-BE49-F238E27FC236}">
                <a16:creationId xmlns:a16="http://schemas.microsoft.com/office/drawing/2014/main" id="{53234C64-DDB4-9A33-5652-76C3DAF78077}"/>
              </a:ext>
            </a:extLst>
          </p:cNvPr>
          <p:cNvSpPr/>
          <p:nvPr/>
        </p:nvSpPr>
        <p:spPr>
          <a:xfrm>
            <a:off x="4715550" y="1357760"/>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rtf_document</a:t>
            </a:r>
            <a:endParaRPr lang="zh-CN" altLang="en-US" sz="1200" dirty="0">
              <a:solidFill>
                <a:srgbClr val="7030A0"/>
              </a:solidFill>
              <a:latin typeface="Sanofi Sans" panose="02010503030201020103"/>
            </a:endParaRPr>
          </a:p>
        </p:txBody>
      </p:sp>
      <p:sp>
        <p:nvSpPr>
          <p:cNvPr id="19" name="Rectangle 18">
            <a:extLst>
              <a:ext uri="{FF2B5EF4-FFF2-40B4-BE49-F238E27FC236}">
                <a16:creationId xmlns:a16="http://schemas.microsoft.com/office/drawing/2014/main" id="{C29B2397-8727-5F30-B587-8867874EAA76}"/>
              </a:ext>
            </a:extLst>
          </p:cNvPr>
          <p:cNvSpPr/>
          <p:nvPr/>
        </p:nvSpPr>
        <p:spPr>
          <a:xfrm>
            <a:off x="6779912" y="1357760"/>
            <a:ext cx="1909005" cy="282342"/>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rgbClr val="7030A0"/>
                </a:solidFill>
                <a:latin typeface="Sanofi Sans" panose="02010503030201020103"/>
              </a:rPr>
              <a:t>md_document</a:t>
            </a:r>
            <a:endParaRPr lang="zh-CN" altLang="en-US" sz="1200" dirty="0">
              <a:solidFill>
                <a:srgbClr val="7030A0"/>
              </a:solidFill>
              <a:latin typeface="Sanofi Sans" panose="02010503030201020103"/>
            </a:endParaRPr>
          </a:p>
        </p:txBody>
      </p:sp>
    </p:spTree>
    <p:extLst>
      <p:ext uri="{BB962C8B-B14F-4D97-AF65-F5344CB8AC3E}">
        <p14:creationId xmlns:p14="http://schemas.microsoft.com/office/powerpoint/2010/main" val="227739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3F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37AEE6-CEA9-CCA8-9D1E-101E01211516}"/>
              </a:ext>
            </a:extLst>
          </p:cNvPr>
          <p:cNvSpPr>
            <a:spLocks noGrp="1"/>
          </p:cNvSpPr>
          <p:nvPr>
            <p:ph type="sldNum" sz="quarter" idx="16"/>
          </p:nvPr>
        </p:nvSpPr>
        <p:spPr/>
        <p:txBody>
          <a:bodyPr/>
          <a:lstStyle/>
          <a:p>
            <a:fld id="{6B54B0F7-55DD-40D6-B7F4-70B586885C0B}" type="slidenum">
              <a:rPr lang="en-US" noProof="0" smtClean="0">
                <a:latin typeface="Sanofi Sans" panose="02010503030201020103" pitchFamily="2" charset="0"/>
              </a:rPr>
              <a:pPr/>
              <a:t>4</a:t>
            </a:fld>
            <a:endParaRPr lang="en-US" noProof="0" dirty="0">
              <a:latin typeface="Sanofi Sans" panose="02010503030201020103" pitchFamily="2" charset="0"/>
            </a:endParaRPr>
          </a:p>
        </p:txBody>
      </p:sp>
      <p:sp>
        <p:nvSpPr>
          <p:cNvPr id="363" name="Title 7">
            <a:extLst>
              <a:ext uri="{FF2B5EF4-FFF2-40B4-BE49-F238E27FC236}">
                <a16:creationId xmlns:a16="http://schemas.microsoft.com/office/drawing/2014/main" id="{668D73DE-2C76-9181-A109-5CBB59525777}"/>
              </a:ext>
            </a:extLst>
          </p:cNvPr>
          <p:cNvSpPr>
            <a:spLocks noGrp="1"/>
          </p:cNvSpPr>
          <p:nvPr>
            <p:ph type="title"/>
          </p:nvPr>
        </p:nvSpPr>
        <p:spPr>
          <a:xfrm>
            <a:off x="331200" y="439855"/>
            <a:ext cx="4028251" cy="561185"/>
          </a:xfrm>
        </p:spPr>
        <p:txBody>
          <a:bodyPr/>
          <a:lstStyle/>
          <a:p>
            <a:r>
              <a:rPr lang="en-US" altLang="zh-CN" sz="2400" b="1" dirty="0">
                <a:solidFill>
                  <a:schemeClr val="accent1">
                    <a:lumMod val="90000"/>
                    <a:lumOff val="10000"/>
                  </a:schemeClr>
                </a:solidFill>
                <a:latin typeface="Sanofi Sans" panose="02010503030201020103"/>
              </a:rPr>
              <a:t>Use Case Diagram</a:t>
            </a:r>
            <a:endParaRPr lang="zh-CN" altLang="en-US" dirty="0">
              <a:solidFill>
                <a:schemeClr val="accent1">
                  <a:lumMod val="90000"/>
                  <a:lumOff val="10000"/>
                </a:schemeClr>
              </a:solidFill>
              <a:latin typeface="Sanofi Sans" panose="02010503030201020103"/>
            </a:endParaRPr>
          </a:p>
        </p:txBody>
      </p:sp>
      <p:pic>
        <p:nvPicPr>
          <p:cNvPr id="368" name="Picture 367" descr="A screenshot of a computer&#10;&#10;AI-generated content may be incorrect.">
            <a:extLst>
              <a:ext uri="{FF2B5EF4-FFF2-40B4-BE49-F238E27FC236}">
                <a16:creationId xmlns:a16="http://schemas.microsoft.com/office/drawing/2014/main" id="{62124AEC-04AD-CF9C-A838-CD1988F6E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529" y="0"/>
            <a:ext cx="5160546" cy="5143500"/>
          </a:xfrm>
          <a:prstGeom prst="rect">
            <a:avLst/>
          </a:prstGeom>
        </p:spPr>
      </p:pic>
      <p:graphicFrame>
        <p:nvGraphicFramePr>
          <p:cNvPr id="369" name="Object 368">
            <a:extLst>
              <a:ext uri="{FF2B5EF4-FFF2-40B4-BE49-F238E27FC236}">
                <a16:creationId xmlns:a16="http://schemas.microsoft.com/office/drawing/2014/main" id="{4031EF35-4639-EE9C-5425-5E9BD9E00D57}"/>
              </a:ext>
            </a:extLst>
          </p:cNvPr>
          <p:cNvGraphicFramePr>
            <a:graphicFrameLocks noChangeAspect="1"/>
          </p:cNvGraphicFramePr>
          <p:nvPr>
            <p:extLst>
              <p:ext uri="{D42A27DB-BD31-4B8C-83A1-F6EECF244321}">
                <p14:modId xmlns:p14="http://schemas.microsoft.com/office/powerpoint/2010/main" val="1861745132"/>
              </p:ext>
            </p:extLst>
          </p:nvPr>
        </p:nvGraphicFramePr>
        <p:xfrm>
          <a:off x="1754188" y="4479925"/>
          <a:ext cx="806450" cy="681038"/>
        </p:xfrm>
        <a:graphic>
          <a:graphicData uri="http://schemas.openxmlformats.org/presentationml/2006/ole">
            <mc:AlternateContent xmlns:mc="http://schemas.openxmlformats.org/markup-compatibility/2006">
              <mc:Choice xmlns:v="urn:schemas-microsoft-com:vml" Requires="v">
                <p:oleObj name="Packager Shell Object" showAsIcon="1" r:id="rId4" imgW="806040" imgH="680400" progId="Package">
                  <p:embed/>
                </p:oleObj>
              </mc:Choice>
              <mc:Fallback>
                <p:oleObj name="Packager Shell Object" showAsIcon="1" r:id="rId4" imgW="806040" imgH="680400" progId="Package">
                  <p:embed/>
                  <p:pic>
                    <p:nvPicPr>
                      <p:cNvPr id="369" name="Object 368">
                        <a:extLst>
                          <a:ext uri="{FF2B5EF4-FFF2-40B4-BE49-F238E27FC236}">
                            <a16:creationId xmlns:a16="http://schemas.microsoft.com/office/drawing/2014/main" id="{4031EF35-4639-EE9C-5425-5E9BD9E00D57}"/>
                          </a:ext>
                        </a:extLst>
                      </p:cNvPr>
                      <p:cNvPicPr/>
                      <p:nvPr/>
                    </p:nvPicPr>
                    <p:blipFill>
                      <a:blip r:embed="rId5"/>
                      <a:stretch>
                        <a:fillRect/>
                      </a:stretch>
                    </p:blipFill>
                    <p:spPr>
                      <a:xfrm>
                        <a:off x="1754188" y="4479925"/>
                        <a:ext cx="806450" cy="681038"/>
                      </a:xfrm>
                      <a:prstGeom prst="rect">
                        <a:avLst/>
                      </a:prstGeom>
                    </p:spPr>
                  </p:pic>
                </p:oleObj>
              </mc:Fallback>
            </mc:AlternateContent>
          </a:graphicData>
        </a:graphic>
      </p:graphicFrame>
    </p:spTree>
    <p:extLst>
      <p:ext uri="{BB962C8B-B14F-4D97-AF65-F5344CB8AC3E}">
        <p14:creationId xmlns:p14="http://schemas.microsoft.com/office/powerpoint/2010/main" val="335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3F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37AEE6-CEA9-CCA8-9D1E-101E01211516}"/>
              </a:ext>
            </a:extLst>
          </p:cNvPr>
          <p:cNvSpPr>
            <a:spLocks noGrp="1"/>
          </p:cNvSpPr>
          <p:nvPr>
            <p:ph type="sldNum" sz="quarter" idx="16"/>
          </p:nvPr>
        </p:nvSpPr>
        <p:spPr/>
        <p:txBody>
          <a:bodyPr/>
          <a:lstStyle/>
          <a:p>
            <a:fld id="{6B54B0F7-55DD-40D6-B7F4-70B586885C0B}" type="slidenum">
              <a:rPr lang="en-US" noProof="0" smtClean="0">
                <a:latin typeface="Sanofi Sans" panose="02010503030201020103" pitchFamily="2" charset="0"/>
              </a:rPr>
              <a:pPr/>
              <a:t>5</a:t>
            </a:fld>
            <a:endParaRPr lang="en-US" noProof="0" dirty="0">
              <a:latin typeface="Sanofi Sans" panose="02010503030201020103" pitchFamily="2" charset="0"/>
            </a:endParaRPr>
          </a:p>
        </p:txBody>
      </p:sp>
      <p:sp>
        <p:nvSpPr>
          <p:cNvPr id="12" name="Text Placeholder 4">
            <a:extLst>
              <a:ext uri="{FF2B5EF4-FFF2-40B4-BE49-F238E27FC236}">
                <a16:creationId xmlns:a16="http://schemas.microsoft.com/office/drawing/2014/main" id="{425EAE13-4D58-1C72-13C5-8AB0B8FA39EF}"/>
              </a:ext>
            </a:extLst>
          </p:cNvPr>
          <p:cNvSpPr txBox="1">
            <a:spLocks/>
          </p:cNvSpPr>
          <p:nvPr/>
        </p:nvSpPr>
        <p:spPr>
          <a:xfrm>
            <a:off x="398760" y="347673"/>
            <a:ext cx="7937466" cy="4204556"/>
          </a:xfrm>
          <a:prstGeom prst="rect">
            <a:avLst/>
          </a:prstGeom>
        </p:spPr>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spcBef>
                <a:spcPct val="0"/>
              </a:spcBef>
              <a:buClr>
                <a:schemeClr val="accent2"/>
              </a:buClr>
            </a:pPr>
            <a:r>
              <a:rPr lang="en-US" sz="2400" b="1" dirty="0">
                <a:solidFill>
                  <a:schemeClr val="accent1">
                    <a:lumMod val="90000"/>
                    <a:lumOff val="10000"/>
                  </a:schemeClr>
                </a:solidFill>
                <a:latin typeface="Sanofi Sans" panose="02010503030201020103"/>
              </a:rPr>
              <a:t>Package Overview</a:t>
            </a:r>
          </a:p>
          <a:p>
            <a:pPr>
              <a:lnSpc>
                <a:spcPct val="90000"/>
              </a:lnSpc>
              <a:spcBef>
                <a:spcPct val="0"/>
              </a:spcBef>
              <a:buClr>
                <a:schemeClr val="accent2"/>
              </a:buClr>
            </a:pPr>
            <a:endParaRPr lang="en-US" sz="1100" b="1" dirty="0">
              <a:solidFill>
                <a:schemeClr val="accent1">
                  <a:lumMod val="90000"/>
                  <a:lumOff val="10000"/>
                </a:schemeClr>
              </a:solidFill>
              <a:latin typeface="Sanofi Sans" panose="02010503030201020103"/>
            </a:endParaRPr>
          </a:p>
          <a:p>
            <a:pPr marL="398250" lvl="1" indent="-171450">
              <a:lnSpc>
                <a:spcPct val="100000"/>
              </a:lnSpc>
              <a:buFont typeface="Verdana" panose="020B0604030504040204" pitchFamily="34" charset="0"/>
              <a:buChar char="●"/>
            </a:pPr>
            <a:r>
              <a:rPr lang="en-US" sz="1600" dirty="0">
                <a:latin typeface="Sanofi Sans" panose="02010503030201020103"/>
              </a:rPr>
              <a:t>The {</a:t>
            </a:r>
            <a:r>
              <a:rPr lang="en-US" sz="1600" dirty="0" err="1">
                <a:latin typeface="Sanofi Sans" panose="02010503030201020103"/>
              </a:rPr>
              <a:t>ComparePrism</a:t>
            </a:r>
            <a:r>
              <a:rPr lang="en-US" sz="1600" dirty="0">
                <a:latin typeface="Sanofi Sans" panose="02010503030201020103"/>
              </a:rPr>
              <a:t>} package is a comprehensive toolkit designed for comparing data sets, performing batch data comparisons, and summarizing comparison reports, enabling detailed and efficient data analysis and synthesis.</a:t>
            </a:r>
          </a:p>
          <a:p>
            <a:pPr marL="398250" lvl="1" indent="-171450">
              <a:lnSpc>
                <a:spcPct val="100000"/>
              </a:lnSpc>
              <a:buFont typeface="Verdana" panose="020B0604030504040204" pitchFamily="34" charset="0"/>
              <a:buChar char="●"/>
            </a:pPr>
            <a:endParaRPr lang="en-US" sz="1200" dirty="0">
              <a:latin typeface="Sanofi Sans" panose="02010503030201020103"/>
            </a:endParaRPr>
          </a:p>
          <a:p>
            <a:pPr marL="398250" lvl="1" indent="-171450">
              <a:buFont typeface="Verdana" panose="020B0604030504040204" pitchFamily="34" charset="0"/>
              <a:buChar char="●"/>
            </a:pPr>
            <a:r>
              <a:rPr lang="en-US" altLang="zh-CN" sz="1200" b="1" dirty="0" err="1">
                <a:solidFill>
                  <a:schemeClr val="accent6">
                    <a:lumMod val="50000"/>
                  </a:schemeClr>
                </a:solidFill>
                <a:latin typeface="Sanofi Sans" panose="02010503030201020103"/>
              </a:rPr>
              <a:t>compare_prism</a:t>
            </a:r>
            <a:r>
              <a:rPr lang="en-US" altLang="zh-CN" sz="1200" b="1" dirty="0">
                <a:solidFill>
                  <a:schemeClr val="accent6">
                    <a:lumMod val="50000"/>
                  </a:schemeClr>
                </a:solidFill>
                <a:latin typeface="Sanofi Sans" panose="02010503030201020103"/>
              </a:rPr>
              <a:t>()</a:t>
            </a:r>
            <a:r>
              <a:rPr lang="en-US" altLang="zh-CN" sz="1200" dirty="0">
                <a:solidFill>
                  <a:schemeClr val="accent6">
                    <a:lumMod val="50000"/>
                  </a:schemeClr>
                </a:solidFill>
                <a:latin typeface="Sanofi Sans" panose="02010503030201020103"/>
              </a:rPr>
              <a:t> </a:t>
            </a:r>
            <a:r>
              <a:rPr lang="en-US" altLang="zh-CN" sz="1200" dirty="0">
                <a:latin typeface="Sanofi Sans" panose="02010503030201020103"/>
              </a:rPr>
              <a:t>: </a:t>
            </a:r>
          </a:p>
          <a:p>
            <a:pPr lvl="2" indent="0">
              <a:buNone/>
            </a:pPr>
            <a:r>
              <a:rPr lang="en-US" altLang="zh-CN" sz="1200" dirty="0">
                <a:latin typeface="Sanofi Sans" panose="02010503030201020103"/>
              </a:rPr>
              <a:t>	Inspired by SAS Proc Compare, performs a detailed comparison between two data sets, and </a:t>
            </a:r>
            <a:r>
              <a:rPr lang="en-US" altLang="zh-CN" sz="1200" b="1" dirty="0">
                <a:latin typeface="Sanofi Sans" panose="02010503030201020103"/>
              </a:rPr>
              <a:t>generates comprehensive reports in various formats </a:t>
            </a:r>
            <a:r>
              <a:rPr lang="en-US" altLang="zh-CN" sz="1200" dirty="0">
                <a:latin typeface="Sanofi Sans" panose="02010503030201020103"/>
              </a:rPr>
              <a:t>with support for multiple backends.</a:t>
            </a:r>
          </a:p>
          <a:p>
            <a:pPr marL="398250" lvl="1" indent="-171450">
              <a:buFont typeface="Verdana" panose="020B0604030504040204" pitchFamily="34" charset="0"/>
              <a:buChar char="●"/>
            </a:pPr>
            <a:r>
              <a:rPr lang="en-US" sz="1200" b="1" dirty="0" err="1">
                <a:solidFill>
                  <a:schemeClr val="accent6">
                    <a:lumMod val="50000"/>
                  </a:schemeClr>
                </a:solidFill>
                <a:latin typeface="Sanofi Sans" panose="02010503030201020103"/>
              </a:rPr>
              <a:t>compare_prism_batch</a:t>
            </a:r>
            <a:r>
              <a:rPr lang="en-US" sz="1200" b="1" dirty="0">
                <a:solidFill>
                  <a:schemeClr val="accent6">
                    <a:lumMod val="50000"/>
                  </a:schemeClr>
                </a:solidFill>
                <a:latin typeface="Sanofi Sans" panose="02010503030201020103"/>
              </a:rPr>
              <a:t>() </a:t>
            </a:r>
            <a:r>
              <a:rPr lang="en-US" sz="1200" dirty="0">
                <a:latin typeface="Sanofi Sans" panose="02010503030201020103"/>
              </a:rPr>
              <a:t>: </a:t>
            </a:r>
          </a:p>
          <a:p>
            <a:pPr lvl="2" indent="0">
              <a:buNone/>
            </a:pPr>
            <a:r>
              <a:rPr lang="en-US" sz="1200" dirty="0">
                <a:latin typeface="Sanofi Sans" panose="02010503030201020103"/>
              </a:rPr>
              <a:t>	Performs batch data comparisons of multiple pair of data sets, optionally generating comprehensive individual or combined summary reports in various formats with support for multiple backends and supports batch comparison of data in folders or pre-loaded, with customizable filters.</a:t>
            </a:r>
          </a:p>
          <a:p>
            <a:pPr marL="398250" lvl="1" indent="-171450">
              <a:buFont typeface="Verdana" panose="020B0604030504040204" pitchFamily="34" charset="0"/>
              <a:buChar char="●"/>
            </a:pPr>
            <a:r>
              <a:rPr lang="en-US" sz="1200" b="1" dirty="0" err="1">
                <a:solidFill>
                  <a:schemeClr val="accent6">
                    <a:lumMod val="50000"/>
                  </a:schemeClr>
                </a:solidFill>
                <a:latin typeface="Sanofi Sans" panose="02010503030201020103"/>
              </a:rPr>
              <a:t>compare_prism_summarize</a:t>
            </a:r>
            <a:r>
              <a:rPr lang="en-US" sz="1200" b="1" dirty="0">
                <a:solidFill>
                  <a:schemeClr val="accent6">
                    <a:lumMod val="50000"/>
                  </a:schemeClr>
                </a:solidFill>
                <a:latin typeface="Sanofi Sans" panose="02010503030201020103"/>
              </a:rPr>
              <a:t>() </a:t>
            </a:r>
            <a:r>
              <a:rPr lang="en-US" sz="1200" dirty="0">
                <a:latin typeface="Sanofi Sans" panose="02010503030201020103"/>
              </a:rPr>
              <a:t>: </a:t>
            </a:r>
          </a:p>
          <a:p>
            <a:pPr lvl="2" indent="0">
              <a:buNone/>
            </a:pPr>
            <a:r>
              <a:rPr lang="en-US" sz="1200" dirty="0">
                <a:latin typeface="Sanofi Sans" panose="02010503030201020103"/>
              </a:rPr>
              <a:t>	Aggregates and summarizes multiple comparison reports, providing a comprehensive overview of comparison results, with support for customizable summary formats, detailed insights. It supports reading various file formats to extract information and generates a meticulously designed Excel report.</a:t>
            </a:r>
          </a:p>
        </p:txBody>
      </p:sp>
    </p:spTree>
    <p:extLst>
      <p:ext uri="{BB962C8B-B14F-4D97-AF65-F5344CB8AC3E}">
        <p14:creationId xmlns:p14="http://schemas.microsoft.com/office/powerpoint/2010/main" val="109034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B7DEAC1-3D77-5E4C-9E80-C1E1CE791142}"/>
              </a:ext>
            </a:extLst>
          </p:cNvPr>
          <p:cNvSpPr>
            <a:spLocks noGrp="1"/>
          </p:cNvSpPr>
          <p:nvPr>
            <p:ph type="body" sz="quarter" idx="22"/>
          </p:nvPr>
        </p:nvSpPr>
        <p:spPr/>
        <p:txBody>
          <a:bodyPr vert="horz" lIns="0" tIns="0" rIns="0" bIns="0" rtlCol="0" anchor="b">
            <a:noAutofit/>
          </a:bodyPr>
          <a:lstStyle/>
          <a:p>
            <a:r>
              <a:rPr lang="en-US" dirty="0">
                <a:solidFill>
                  <a:schemeClr val="bg1"/>
                </a:solidFill>
                <a:latin typeface="Sanofi Sans" panose="02010503030201020103"/>
              </a:rPr>
              <a:t>01 </a:t>
            </a:r>
          </a:p>
        </p:txBody>
      </p:sp>
      <p:sp>
        <p:nvSpPr>
          <p:cNvPr id="3" name="Espace réservé du texte 2">
            <a:extLst>
              <a:ext uri="{FF2B5EF4-FFF2-40B4-BE49-F238E27FC236}">
                <a16:creationId xmlns:a16="http://schemas.microsoft.com/office/drawing/2014/main" id="{6D4A0C77-3ED9-B74C-8823-30518515F482}"/>
              </a:ext>
            </a:extLst>
          </p:cNvPr>
          <p:cNvSpPr>
            <a:spLocks noGrp="1"/>
          </p:cNvSpPr>
          <p:nvPr>
            <p:ph type="body" sz="quarter" idx="23"/>
          </p:nvPr>
        </p:nvSpPr>
        <p:spPr/>
        <p:txBody>
          <a:bodyPr/>
          <a:lstStyle/>
          <a:p>
            <a:pPr lvl="0"/>
            <a:r>
              <a:rPr lang="en-US" noProof="0" dirty="0" err="1">
                <a:latin typeface="Sanofi Sans" panose="02010503030201020103"/>
              </a:rPr>
              <a:t>compare_prism</a:t>
            </a:r>
            <a:r>
              <a:rPr lang="en-US" noProof="0" dirty="0">
                <a:latin typeface="Sanofi Sans" panose="02010503030201020103"/>
              </a:rPr>
              <a:t>()</a:t>
            </a:r>
          </a:p>
        </p:txBody>
      </p:sp>
    </p:spTree>
    <p:extLst>
      <p:ext uri="{BB962C8B-B14F-4D97-AF65-F5344CB8AC3E}">
        <p14:creationId xmlns:p14="http://schemas.microsoft.com/office/powerpoint/2010/main" val="13147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7</a:t>
            </a:fld>
            <a:endParaRPr lang="en-US" noProof="0" dirty="0"/>
          </a:p>
        </p:txBody>
      </p:sp>
      <p:sp>
        <p:nvSpPr>
          <p:cNvPr id="7" name="Text Placeholder 6">
            <a:extLst>
              <a:ext uri="{FF2B5EF4-FFF2-40B4-BE49-F238E27FC236}">
                <a16:creationId xmlns:a16="http://schemas.microsoft.com/office/drawing/2014/main" id="{798C32C3-B659-D99F-EA23-48140BC3C073}"/>
              </a:ext>
            </a:extLst>
          </p:cNvPr>
          <p:cNvSpPr>
            <a:spLocks noGrp="1"/>
          </p:cNvSpPr>
          <p:nvPr>
            <p:ph type="body" sz="quarter" idx="21"/>
          </p:nvPr>
        </p:nvSpPr>
        <p:spPr>
          <a:xfrm>
            <a:off x="331525" y="1414663"/>
            <a:ext cx="4028251" cy="2659040"/>
          </a:xfrm>
        </p:spPr>
        <p:txBody>
          <a:bodyPr/>
          <a:lstStyle/>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SAS Proc Compare inspired</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Comparison based on keys or index</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Multiple comparison methods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Customizable tolerances</a:t>
            </a:r>
          </a:p>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Informative comparison results generation</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Detailed comparison data results return</a:t>
            </a:r>
          </a:p>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Multiple report format supported with well designed</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Customizable reporting options</a:t>
            </a:r>
          </a:p>
          <a:p>
            <a:pPr marL="398250" lvl="1" indent="-171450">
              <a:buClr>
                <a:srgbClr val="23004C"/>
              </a:buClr>
              <a:buFont typeface="Wingdings" panose="05000000000000000000" pitchFamily="2" charset="2"/>
              <a:buChar char="ü"/>
            </a:pPr>
            <a:r>
              <a:rPr lang="en-US" altLang="zh-CN" sz="1200" dirty="0">
                <a:solidFill>
                  <a:schemeClr val="bg2">
                    <a:lumMod val="25000"/>
                  </a:schemeClr>
                </a:solidFill>
                <a:latin typeface="Sanofi Sans" panose="02010503030201020103"/>
              </a:rPr>
              <a:t>HTML, Word, RTF, Markdown</a:t>
            </a:r>
          </a:p>
          <a:p>
            <a:pPr marL="171450" indent="-171450">
              <a:buClr>
                <a:srgbClr val="23004C"/>
              </a:buClr>
              <a:buFont typeface="Wingdings" panose="05000000000000000000" pitchFamily="2" charset="2"/>
              <a:buChar char="ü"/>
            </a:pPr>
            <a:r>
              <a:rPr lang="en-US" altLang="zh-CN" sz="1200" b="1" dirty="0">
                <a:solidFill>
                  <a:schemeClr val="accent6">
                    <a:lumMod val="50000"/>
                  </a:schemeClr>
                </a:solidFill>
                <a:latin typeface="Sanofi Sans" panose="02010503030201020103"/>
              </a:rPr>
              <a:t>Multiple backend support</a:t>
            </a:r>
          </a:p>
          <a:p>
            <a:pPr marL="398250" lvl="1" indent="-171450">
              <a:buClr>
                <a:srgbClr val="23004C"/>
              </a:buClr>
              <a:buFont typeface="Wingdings" panose="05000000000000000000" pitchFamily="2" charset="2"/>
              <a:buChar char="ü"/>
            </a:pPr>
            <a:r>
              <a:rPr lang="en-US" altLang="zh-CN" sz="1200" dirty="0" err="1">
                <a:solidFill>
                  <a:schemeClr val="bg2">
                    <a:lumMod val="25000"/>
                  </a:schemeClr>
                </a:solidFill>
                <a:latin typeface="Sanofi Sans" panose="02010503030201020103"/>
              </a:rPr>
              <a:t>data.table</a:t>
            </a:r>
            <a:r>
              <a:rPr lang="en-US" altLang="zh-CN" sz="1200" dirty="0">
                <a:solidFill>
                  <a:schemeClr val="bg2">
                    <a:lumMod val="25000"/>
                  </a:schemeClr>
                </a:solidFill>
                <a:latin typeface="Sanofi Sans" panose="02010503030201020103"/>
              </a:rPr>
              <a:t>, </a:t>
            </a:r>
            <a:r>
              <a:rPr lang="en-US" altLang="zh-CN" sz="1200" dirty="0" err="1">
                <a:solidFill>
                  <a:schemeClr val="bg2">
                    <a:lumMod val="25000"/>
                  </a:schemeClr>
                </a:solidFill>
                <a:latin typeface="Sanofi Sans" panose="02010503030201020103"/>
              </a:rPr>
              <a:t>data.frame</a:t>
            </a:r>
            <a:endParaRPr lang="en-US" altLang="zh-CN" sz="1200" dirty="0">
              <a:solidFill>
                <a:schemeClr val="bg2">
                  <a:lumMod val="25000"/>
                </a:schemeClr>
              </a:solidFill>
              <a:latin typeface="Sanofi Sans" panose="02010503030201020103"/>
            </a:endParaRPr>
          </a:p>
          <a:p>
            <a:pPr lvl="1" indent="0">
              <a:buClr>
                <a:srgbClr val="23004C"/>
              </a:buClr>
              <a:buNone/>
            </a:pPr>
            <a:endParaRPr lang="en-US" altLang="zh-CN" sz="1200" b="1" dirty="0">
              <a:solidFill>
                <a:schemeClr val="accent6">
                  <a:lumMod val="50000"/>
                </a:schemeClr>
              </a:solidFill>
              <a:latin typeface="Sanofi Sans" panose="02010503030201020103"/>
            </a:endParaRPr>
          </a:p>
        </p:txBody>
      </p:sp>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028251" cy="215444"/>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sz="1400" b="1" dirty="0">
                <a:latin typeface="Sanofi Sans" panose="02010503030201020103"/>
              </a:rPr>
              <a:t>Key features</a:t>
            </a:r>
            <a:endParaRPr lang="zh-CN" altLang="en-US" sz="1400" b="1" dirty="0">
              <a:latin typeface="Sanofi Sans" panose="02010503030201020103"/>
            </a:endParaRPr>
          </a:p>
        </p:txBody>
      </p:sp>
      <p:sp>
        <p:nvSpPr>
          <p:cNvPr id="2" name="Text Placeholder 5">
            <a:extLst>
              <a:ext uri="{FF2B5EF4-FFF2-40B4-BE49-F238E27FC236}">
                <a16:creationId xmlns:a16="http://schemas.microsoft.com/office/drawing/2014/main" id="{B277256D-0341-AE5A-04AA-C389E96D9748}"/>
              </a:ext>
            </a:extLst>
          </p:cNvPr>
          <p:cNvSpPr txBox="1">
            <a:spLocks/>
          </p:cNvSpPr>
          <p:nvPr/>
        </p:nvSpPr>
        <p:spPr>
          <a:xfrm>
            <a:off x="4274040" y="1011005"/>
            <a:ext cx="4028251"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Examples 1: compare two unequal data sets</a:t>
            </a:r>
            <a:endParaRPr lang="zh-CN" altLang="en-US" b="1" dirty="0">
              <a:latin typeface="Sanofi Sans" panose="02010503030201020103"/>
            </a:endParaRPr>
          </a:p>
        </p:txBody>
      </p:sp>
      <p:sp>
        <p:nvSpPr>
          <p:cNvPr id="4" name="Text Placeholder 5">
            <a:extLst>
              <a:ext uri="{FF2B5EF4-FFF2-40B4-BE49-F238E27FC236}">
                <a16:creationId xmlns:a16="http://schemas.microsoft.com/office/drawing/2014/main" id="{425BE5A2-D1F5-8126-2427-42267B0671A5}"/>
              </a:ext>
            </a:extLst>
          </p:cNvPr>
          <p:cNvSpPr txBox="1">
            <a:spLocks/>
          </p:cNvSpPr>
          <p:nvPr/>
        </p:nvSpPr>
        <p:spPr>
          <a:xfrm>
            <a:off x="4246244" y="2693133"/>
            <a:ext cx="4028251"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2"/>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Examples 2: compare two equal data sets</a:t>
            </a:r>
            <a:endParaRPr lang="zh-CN" altLang="en-US" b="1" dirty="0">
              <a:latin typeface="Sanofi Sans" panose="02010503030201020103"/>
            </a:endParaRPr>
          </a:p>
        </p:txBody>
      </p:sp>
      <p:sp>
        <p:nvSpPr>
          <p:cNvPr id="5" name="TextBox 4">
            <a:extLst>
              <a:ext uri="{FF2B5EF4-FFF2-40B4-BE49-F238E27FC236}">
                <a16:creationId xmlns:a16="http://schemas.microsoft.com/office/drawing/2014/main" id="{BE23BCC6-43A0-4B0C-65E3-BCC7E2CCDE7B}"/>
              </a:ext>
            </a:extLst>
          </p:cNvPr>
          <p:cNvSpPr txBox="1"/>
          <p:nvPr/>
        </p:nvSpPr>
        <p:spPr>
          <a:xfrm>
            <a:off x="4187484" y="1236741"/>
            <a:ext cx="4028251" cy="246221"/>
          </a:xfrm>
          <a:prstGeom prst="rect">
            <a:avLst/>
          </a:prstGeom>
          <a:noFill/>
        </p:spPr>
        <p:txBody>
          <a:bodyPr wrap="square">
            <a:spAutoFit/>
          </a:bodyPr>
          <a:lstStyle/>
          <a:p>
            <a:pPr indent="-230400">
              <a:buClr>
                <a:srgbClr val="23004C"/>
              </a:buClr>
              <a:buFont typeface="Wingdings" panose="05000000000000000000" pitchFamily="2" charset="2"/>
              <a:buChar char="ü"/>
            </a:pPr>
            <a:r>
              <a:rPr lang="en-US" altLang="zh-CN" sz="1000" dirty="0">
                <a:solidFill>
                  <a:schemeClr val="accent6">
                    <a:lumMod val="50000"/>
                  </a:schemeClr>
                </a:solidFill>
                <a:latin typeface="Sanofi Sans" panose="02010503030201020103"/>
              </a:rPr>
              <a:t>HTML, Word, RTF, Markdown Report Supported</a:t>
            </a:r>
          </a:p>
        </p:txBody>
      </p:sp>
      <p:graphicFrame>
        <p:nvGraphicFramePr>
          <p:cNvPr id="6" name="Object 5">
            <a:extLst>
              <a:ext uri="{FF2B5EF4-FFF2-40B4-BE49-F238E27FC236}">
                <a16:creationId xmlns:a16="http://schemas.microsoft.com/office/drawing/2014/main" id="{E4894FF8-CD7E-0B7D-9007-268C5EB135EE}"/>
              </a:ext>
            </a:extLst>
          </p:cNvPr>
          <p:cNvGraphicFramePr>
            <a:graphicFrameLocks noChangeAspect="1"/>
          </p:cNvGraphicFramePr>
          <p:nvPr>
            <p:extLst>
              <p:ext uri="{D42A27DB-BD31-4B8C-83A1-F6EECF244321}">
                <p14:modId xmlns:p14="http://schemas.microsoft.com/office/powerpoint/2010/main" val="4038721159"/>
              </p:ext>
            </p:extLst>
          </p:nvPr>
        </p:nvGraphicFramePr>
        <p:xfrm>
          <a:off x="4349750" y="1703388"/>
          <a:ext cx="1158875" cy="454025"/>
        </p:xfrm>
        <a:graphic>
          <a:graphicData uri="http://schemas.openxmlformats.org/presentationml/2006/ole">
            <mc:AlternateContent xmlns:mc="http://schemas.openxmlformats.org/markup-compatibility/2006">
              <mc:Choice xmlns:v="urn:schemas-microsoft-com:vml" Requires="v">
                <p:oleObj name="Packager Shell Object" showAsIcon="1" r:id="rId3" imgW="1158480" imgH="453600" progId="Package">
                  <p:embed/>
                </p:oleObj>
              </mc:Choice>
              <mc:Fallback>
                <p:oleObj name="Packager Shell Object" showAsIcon="1" r:id="rId3" imgW="1158480" imgH="453600" progId="Package">
                  <p:embed/>
                  <p:pic>
                    <p:nvPicPr>
                      <p:cNvPr id="6" name="Object 5">
                        <a:extLst>
                          <a:ext uri="{FF2B5EF4-FFF2-40B4-BE49-F238E27FC236}">
                            <a16:creationId xmlns:a16="http://schemas.microsoft.com/office/drawing/2014/main" id="{E4894FF8-CD7E-0B7D-9007-268C5EB135EE}"/>
                          </a:ext>
                        </a:extLst>
                      </p:cNvPr>
                      <p:cNvPicPr/>
                      <p:nvPr/>
                    </p:nvPicPr>
                    <p:blipFill>
                      <a:blip r:embed="rId4"/>
                      <a:stretch>
                        <a:fillRect/>
                      </a:stretch>
                    </p:blipFill>
                    <p:spPr>
                      <a:xfrm>
                        <a:off x="4349750" y="1703388"/>
                        <a:ext cx="1158875" cy="4540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984EDDE-6992-7023-3D7F-3BCB1A2D89C8}"/>
              </a:ext>
            </a:extLst>
          </p:cNvPr>
          <p:cNvGraphicFramePr>
            <a:graphicFrameLocks noChangeAspect="1"/>
          </p:cNvGraphicFramePr>
          <p:nvPr>
            <p:extLst>
              <p:ext uri="{D42A27DB-BD31-4B8C-83A1-F6EECF244321}">
                <p14:modId xmlns:p14="http://schemas.microsoft.com/office/powerpoint/2010/main" val="2020010481"/>
              </p:ext>
            </p:extLst>
          </p:nvPr>
        </p:nvGraphicFramePr>
        <p:xfrm>
          <a:off x="5548915" y="1635688"/>
          <a:ext cx="914400" cy="771525"/>
        </p:xfrm>
        <a:graphic>
          <a:graphicData uri="http://schemas.openxmlformats.org/presentationml/2006/ole">
            <mc:AlternateContent xmlns:mc="http://schemas.openxmlformats.org/markup-compatibility/2006">
              <mc:Choice xmlns:v="urn:schemas-microsoft-com:vml" Requires="v">
                <p:oleObj name="Document" showAsIcon="1" r:id="rId5" imgW="914502" imgH="771525" progId="Word.Document.8">
                  <p:embed/>
                </p:oleObj>
              </mc:Choice>
              <mc:Fallback>
                <p:oleObj name="Document" showAsIcon="1" r:id="rId5" imgW="914502" imgH="771525" progId="Word.Document.8">
                  <p:embed/>
                  <p:pic>
                    <p:nvPicPr>
                      <p:cNvPr id="12" name="Object 11">
                        <a:extLst>
                          <a:ext uri="{FF2B5EF4-FFF2-40B4-BE49-F238E27FC236}">
                            <a16:creationId xmlns:a16="http://schemas.microsoft.com/office/drawing/2014/main" id="{7984EDDE-6992-7023-3D7F-3BCB1A2D89C8}"/>
                          </a:ext>
                        </a:extLst>
                      </p:cNvPr>
                      <p:cNvPicPr/>
                      <p:nvPr/>
                    </p:nvPicPr>
                    <p:blipFill>
                      <a:blip r:embed="rId6"/>
                      <a:stretch>
                        <a:fillRect/>
                      </a:stretch>
                    </p:blipFill>
                    <p:spPr>
                      <a:xfrm>
                        <a:off x="5548915" y="1635688"/>
                        <a:ext cx="914400" cy="7715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498A935-FD8C-7B80-95BF-0EF8902713AE}"/>
              </a:ext>
            </a:extLst>
          </p:cNvPr>
          <p:cNvGraphicFramePr>
            <a:graphicFrameLocks noChangeAspect="1"/>
          </p:cNvGraphicFramePr>
          <p:nvPr>
            <p:extLst>
              <p:ext uri="{D42A27DB-BD31-4B8C-83A1-F6EECF244321}">
                <p14:modId xmlns:p14="http://schemas.microsoft.com/office/powerpoint/2010/main" val="3742680306"/>
              </p:ext>
            </p:extLst>
          </p:nvPr>
        </p:nvGraphicFramePr>
        <p:xfrm>
          <a:off x="6540842" y="1632924"/>
          <a:ext cx="914400" cy="771525"/>
        </p:xfrm>
        <a:graphic>
          <a:graphicData uri="http://schemas.openxmlformats.org/presentationml/2006/ole">
            <mc:AlternateContent xmlns:mc="http://schemas.openxmlformats.org/markup-compatibility/2006">
              <mc:Choice xmlns:v="urn:schemas-microsoft-com:vml" Requires="v">
                <p:oleObj name="Document" showAsIcon="1" r:id="rId7" imgW="914502" imgH="771525" progId="Word.Document.8">
                  <p:embed/>
                </p:oleObj>
              </mc:Choice>
              <mc:Fallback>
                <p:oleObj name="Document" showAsIcon="1" r:id="rId7" imgW="914502" imgH="771525" progId="Word.Document.8">
                  <p:embed/>
                  <p:pic>
                    <p:nvPicPr>
                      <p:cNvPr id="17" name="Object 16">
                        <a:extLst>
                          <a:ext uri="{FF2B5EF4-FFF2-40B4-BE49-F238E27FC236}">
                            <a16:creationId xmlns:a16="http://schemas.microsoft.com/office/drawing/2014/main" id="{5498A935-FD8C-7B80-95BF-0EF8902713AE}"/>
                          </a:ext>
                        </a:extLst>
                      </p:cNvPr>
                      <p:cNvPicPr/>
                      <p:nvPr/>
                    </p:nvPicPr>
                    <p:blipFill>
                      <a:blip r:embed="rId8"/>
                      <a:stretch>
                        <a:fillRect/>
                      </a:stretch>
                    </p:blipFill>
                    <p:spPr>
                      <a:xfrm>
                        <a:off x="6540842" y="1632924"/>
                        <a:ext cx="914400" cy="7715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E4CF1E6-BEA6-E601-EEA6-69EAC63EC77B}"/>
              </a:ext>
            </a:extLst>
          </p:cNvPr>
          <p:cNvGraphicFramePr>
            <a:graphicFrameLocks noChangeAspect="1"/>
          </p:cNvGraphicFramePr>
          <p:nvPr>
            <p:extLst>
              <p:ext uri="{D42A27DB-BD31-4B8C-83A1-F6EECF244321}">
                <p14:modId xmlns:p14="http://schemas.microsoft.com/office/powerpoint/2010/main" val="2766916839"/>
              </p:ext>
            </p:extLst>
          </p:nvPr>
        </p:nvGraphicFramePr>
        <p:xfrm>
          <a:off x="7490157" y="1648330"/>
          <a:ext cx="1238250" cy="514350"/>
        </p:xfrm>
        <a:graphic>
          <a:graphicData uri="http://schemas.openxmlformats.org/presentationml/2006/ole">
            <mc:AlternateContent xmlns:mc="http://schemas.openxmlformats.org/markup-compatibility/2006">
              <mc:Choice xmlns:v="urn:schemas-microsoft-com:vml" Requires="v">
                <p:oleObj name="Packager Shell Object" showAsIcon="1" r:id="rId9" imgW="1238397" imgH="514350" progId="Package">
                  <p:embed/>
                </p:oleObj>
              </mc:Choice>
              <mc:Fallback>
                <p:oleObj name="Packager Shell Object" showAsIcon="1" r:id="rId9" imgW="1238397" imgH="514350" progId="Package">
                  <p:embed/>
                  <p:pic>
                    <p:nvPicPr>
                      <p:cNvPr id="18" name="Object 17">
                        <a:extLst>
                          <a:ext uri="{FF2B5EF4-FFF2-40B4-BE49-F238E27FC236}">
                            <a16:creationId xmlns:a16="http://schemas.microsoft.com/office/drawing/2014/main" id="{7E4CF1E6-BEA6-E601-EEA6-69EAC63EC77B}"/>
                          </a:ext>
                        </a:extLst>
                      </p:cNvPr>
                      <p:cNvPicPr/>
                      <p:nvPr/>
                    </p:nvPicPr>
                    <p:blipFill>
                      <a:blip r:embed="rId10"/>
                      <a:stretch>
                        <a:fillRect/>
                      </a:stretch>
                    </p:blipFill>
                    <p:spPr>
                      <a:xfrm>
                        <a:off x="7490157" y="1648330"/>
                        <a:ext cx="1238250" cy="51435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D45193CD-2750-0862-AB83-AB260EE7B84C}"/>
              </a:ext>
            </a:extLst>
          </p:cNvPr>
          <p:cNvSpPr txBox="1"/>
          <p:nvPr/>
        </p:nvSpPr>
        <p:spPr>
          <a:xfrm>
            <a:off x="4187484" y="2950308"/>
            <a:ext cx="4028251" cy="246221"/>
          </a:xfrm>
          <a:prstGeom prst="rect">
            <a:avLst/>
          </a:prstGeom>
          <a:noFill/>
        </p:spPr>
        <p:txBody>
          <a:bodyPr wrap="square">
            <a:spAutoFit/>
          </a:bodyPr>
          <a:lstStyle/>
          <a:p>
            <a:pPr indent="-230400">
              <a:buClr>
                <a:srgbClr val="23004C"/>
              </a:buClr>
              <a:buFont typeface="Wingdings" panose="05000000000000000000" pitchFamily="2" charset="2"/>
              <a:buChar char="ü"/>
            </a:pPr>
            <a:r>
              <a:rPr lang="en-US" altLang="zh-CN" sz="1000" dirty="0">
                <a:solidFill>
                  <a:schemeClr val="accent6">
                    <a:lumMod val="50000"/>
                  </a:schemeClr>
                </a:solidFill>
                <a:latin typeface="Sanofi Sans" panose="02010503030201020103"/>
              </a:rPr>
              <a:t>HTML, Word, RTF, Markdown Report Supported</a:t>
            </a:r>
          </a:p>
        </p:txBody>
      </p:sp>
      <p:graphicFrame>
        <p:nvGraphicFramePr>
          <p:cNvPr id="20" name="Object 19">
            <a:extLst>
              <a:ext uri="{FF2B5EF4-FFF2-40B4-BE49-F238E27FC236}">
                <a16:creationId xmlns:a16="http://schemas.microsoft.com/office/drawing/2014/main" id="{D1E6C651-3EEB-548F-941D-445C1CF20B82}"/>
              </a:ext>
            </a:extLst>
          </p:cNvPr>
          <p:cNvGraphicFramePr>
            <a:graphicFrameLocks noChangeAspect="1"/>
          </p:cNvGraphicFramePr>
          <p:nvPr>
            <p:extLst>
              <p:ext uri="{D42A27DB-BD31-4B8C-83A1-F6EECF244321}">
                <p14:modId xmlns:p14="http://schemas.microsoft.com/office/powerpoint/2010/main" val="4287679324"/>
              </p:ext>
            </p:extLst>
          </p:nvPr>
        </p:nvGraphicFramePr>
        <p:xfrm>
          <a:off x="4375113" y="3378295"/>
          <a:ext cx="1152525" cy="514350"/>
        </p:xfrm>
        <a:graphic>
          <a:graphicData uri="http://schemas.openxmlformats.org/presentationml/2006/ole">
            <mc:AlternateContent xmlns:mc="http://schemas.openxmlformats.org/markup-compatibility/2006">
              <mc:Choice xmlns:v="urn:schemas-microsoft-com:vml" Requires="v">
                <p:oleObj name="Packager Shell Object" showAsIcon="1" r:id="rId11" imgW="1152624" imgH="514350" progId="Package">
                  <p:embed/>
                </p:oleObj>
              </mc:Choice>
              <mc:Fallback>
                <p:oleObj name="Packager Shell Object" showAsIcon="1" r:id="rId11" imgW="1152624" imgH="514350" progId="Package">
                  <p:embed/>
                  <p:pic>
                    <p:nvPicPr>
                      <p:cNvPr id="20" name="Object 19">
                        <a:extLst>
                          <a:ext uri="{FF2B5EF4-FFF2-40B4-BE49-F238E27FC236}">
                            <a16:creationId xmlns:a16="http://schemas.microsoft.com/office/drawing/2014/main" id="{D1E6C651-3EEB-548F-941D-445C1CF20B82}"/>
                          </a:ext>
                        </a:extLst>
                      </p:cNvPr>
                      <p:cNvPicPr/>
                      <p:nvPr/>
                    </p:nvPicPr>
                    <p:blipFill>
                      <a:blip r:embed="rId12"/>
                      <a:stretch>
                        <a:fillRect/>
                      </a:stretch>
                    </p:blipFill>
                    <p:spPr>
                      <a:xfrm>
                        <a:off x="4375113" y="3378295"/>
                        <a:ext cx="1152525" cy="5143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51B2866-F930-A3D1-6B76-4F77EDDE4182}"/>
              </a:ext>
            </a:extLst>
          </p:cNvPr>
          <p:cNvGraphicFramePr>
            <a:graphicFrameLocks noChangeAspect="1"/>
          </p:cNvGraphicFramePr>
          <p:nvPr>
            <p:extLst>
              <p:ext uri="{D42A27DB-BD31-4B8C-83A1-F6EECF244321}">
                <p14:modId xmlns:p14="http://schemas.microsoft.com/office/powerpoint/2010/main" val="261632698"/>
              </p:ext>
            </p:extLst>
          </p:nvPr>
        </p:nvGraphicFramePr>
        <p:xfrm>
          <a:off x="7618884" y="3372851"/>
          <a:ext cx="1066800" cy="514350"/>
        </p:xfrm>
        <a:graphic>
          <a:graphicData uri="http://schemas.openxmlformats.org/presentationml/2006/ole">
            <mc:AlternateContent xmlns:mc="http://schemas.openxmlformats.org/markup-compatibility/2006">
              <mc:Choice xmlns:v="urn:schemas-microsoft-com:vml" Requires="v">
                <p:oleObj name="Packager Shell Object" showAsIcon="1" r:id="rId13" imgW="1066851" imgH="514350" progId="Package">
                  <p:embed/>
                </p:oleObj>
              </mc:Choice>
              <mc:Fallback>
                <p:oleObj name="Packager Shell Object" showAsIcon="1" r:id="rId13" imgW="1066851" imgH="514350" progId="Package">
                  <p:embed/>
                  <p:pic>
                    <p:nvPicPr>
                      <p:cNvPr id="21" name="Object 20">
                        <a:extLst>
                          <a:ext uri="{FF2B5EF4-FFF2-40B4-BE49-F238E27FC236}">
                            <a16:creationId xmlns:a16="http://schemas.microsoft.com/office/drawing/2014/main" id="{351B2866-F930-A3D1-6B76-4F77EDDE4182}"/>
                          </a:ext>
                        </a:extLst>
                      </p:cNvPr>
                      <p:cNvPicPr/>
                      <p:nvPr/>
                    </p:nvPicPr>
                    <p:blipFill>
                      <a:blip r:embed="rId14"/>
                      <a:stretch>
                        <a:fillRect/>
                      </a:stretch>
                    </p:blipFill>
                    <p:spPr>
                      <a:xfrm>
                        <a:off x="7618884" y="3372851"/>
                        <a:ext cx="1066800" cy="5143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418E1A7-E5BC-4D23-DBCB-F51709A0A8D6}"/>
              </a:ext>
            </a:extLst>
          </p:cNvPr>
          <p:cNvGraphicFramePr>
            <a:graphicFrameLocks noChangeAspect="1"/>
          </p:cNvGraphicFramePr>
          <p:nvPr>
            <p:extLst>
              <p:ext uri="{D42A27DB-BD31-4B8C-83A1-F6EECF244321}">
                <p14:modId xmlns:p14="http://schemas.microsoft.com/office/powerpoint/2010/main" val="3742382201"/>
              </p:ext>
            </p:extLst>
          </p:nvPr>
        </p:nvGraphicFramePr>
        <p:xfrm>
          <a:off x="6623541" y="3372851"/>
          <a:ext cx="914400" cy="771525"/>
        </p:xfrm>
        <a:graphic>
          <a:graphicData uri="http://schemas.openxmlformats.org/presentationml/2006/ole">
            <mc:AlternateContent xmlns:mc="http://schemas.openxmlformats.org/markup-compatibility/2006">
              <mc:Choice xmlns:v="urn:schemas-microsoft-com:vml" Requires="v">
                <p:oleObj name="Document" showAsIcon="1" r:id="rId15" imgW="914502" imgH="771525" progId="Word.Document.8">
                  <p:embed/>
                </p:oleObj>
              </mc:Choice>
              <mc:Fallback>
                <p:oleObj name="Document" showAsIcon="1" r:id="rId15" imgW="914502" imgH="771525" progId="Word.Document.8">
                  <p:embed/>
                  <p:pic>
                    <p:nvPicPr>
                      <p:cNvPr id="22" name="Object 21">
                        <a:extLst>
                          <a:ext uri="{FF2B5EF4-FFF2-40B4-BE49-F238E27FC236}">
                            <a16:creationId xmlns:a16="http://schemas.microsoft.com/office/drawing/2014/main" id="{9418E1A7-E5BC-4D23-DBCB-F51709A0A8D6}"/>
                          </a:ext>
                        </a:extLst>
                      </p:cNvPr>
                      <p:cNvPicPr/>
                      <p:nvPr/>
                    </p:nvPicPr>
                    <p:blipFill>
                      <a:blip r:embed="rId16"/>
                      <a:stretch>
                        <a:fillRect/>
                      </a:stretch>
                    </p:blipFill>
                    <p:spPr>
                      <a:xfrm>
                        <a:off x="6623541" y="3372851"/>
                        <a:ext cx="914400" cy="7715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928C876C-93E5-8682-E708-09671FD6D516}"/>
              </a:ext>
            </a:extLst>
          </p:cNvPr>
          <p:cNvGraphicFramePr>
            <a:graphicFrameLocks noChangeAspect="1"/>
          </p:cNvGraphicFramePr>
          <p:nvPr>
            <p:extLst>
              <p:ext uri="{D42A27DB-BD31-4B8C-83A1-F6EECF244321}">
                <p14:modId xmlns:p14="http://schemas.microsoft.com/office/powerpoint/2010/main" val="2286995321"/>
              </p:ext>
            </p:extLst>
          </p:nvPr>
        </p:nvGraphicFramePr>
        <p:xfrm>
          <a:off x="5632941" y="3340918"/>
          <a:ext cx="914400" cy="771525"/>
        </p:xfrm>
        <a:graphic>
          <a:graphicData uri="http://schemas.openxmlformats.org/presentationml/2006/ole">
            <mc:AlternateContent xmlns:mc="http://schemas.openxmlformats.org/markup-compatibility/2006">
              <mc:Choice xmlns:v="urn:schemas-microsoft-com:vml" Requires="v">
                <p:oleObj name="Document" showAsIcon="1" r:id="rId17" imgW="914502" imgH="771525" progId="Word.Document.12">
                  <p:embed/>
                </p:oleObj>
              </mc:Choice>
              <mc:Fallback>
                <p:oleObj name="Document" showAsIcon="1" r:id="rId17" imgW="914502" imgH="771525" progId="Word.Document.12">
                  <p:embed/>
                  <p:pic>
                    <p:nvPicPr>
                      <p:cNvPr id="23" name="Object 22">
                        <a:extLst>
                          <a:ext uri="{FF2B5EF4-FFF2-40B4-BE49-F238E27FC236}">
                            <a16:creationId xmlns:a16="http://schemas.microsoft.com/office/drawing/2014/main" id="{928C876C-93E5-8682-E708-09671FD6D516}"/>
                          </a:ext>
                        </a:extLst>
                      </p:cNvPr>
                      <p:cNvPicPr/>
                      <p:nvPr/>
                    </p:nvPicPr>
                    <p:blipFill>
                      <a:blip r:embed="rId18"/>
                      <a:stretch>
                        <a:fillRect/>
                      </a:stretch>
                    </p:blipFill>
                    <p:spPr>
                      <a:xfrm>
                        <a:off x="5632941" y="3340918"/>
                        <a:ext cx="914400" cy="771525"/>
                      </a:xfrm>
                      <a:prstGeom prst="rect">
                        <a:avLst/>
                      </a:prstGeom>
                    </p:spPr>
                  </p:pic>
                </p:oleObj>
              </mc:Fallback>
            </mc:AlternateContent>
          </a:graphicData>
        </a:graphic>
      </p:graphicFrame>
      <p:sp>
        <p:nvSpPr>
          <p:cNvPr id="24" name="Action Button: Go Forward or Next 23">
            <a:hlinkClick r:id="rId19" action="ppaction://hlinksldjump" highlightClick="1"/>
            <a:extLst>
              <a:ext uri="{FF2B5EF4-FFF2-40B4-BE49-F238E27FC236}">
                <a16:creationId xmlns:a16="http://schemas.microsoft.com/office/drawing/2014/main" id="{162EC555-565C-EA84-DC9C-0D395A28F617}"/>
              </a:ext>
            </a:extLst>
          </p:cNvPr>
          <p:cNvSpPr/>
          <p:nvPr/>
        </p:nvSpPr>
        <p:spPr>
          <a:xfrm>
            <a:off x="7032033" y="1295916"/>
            <a:ext cx="115426" cy="105655"/>
          </a:xfrm>
          <a:prstGeom prst="actionButtonForwardNex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TextBox 24">
            <a:extLst>
              <a:ext uri="{FF2B5EF4-FFF2-40B4-BE49-F238E27FC236}">
                <a16:creationId xmlns:a16="http://schemas.microsoft.com/office/drawing/2014/main" id="{1FA73273-E8CE-0580-9D6F-25656EABED63}"/>
              </a:ext>
            </a:extLst>
          </p:cNvPr>
          <p:cNvSpPr txBox="1"/>
          <p:nvPr/>
        </p:nvSpPr>
        <p:spPr>
          <a:xfrm>
            <a:off x="7172858" y="1355405"/>
            <a:ext cx="732821" cy="46166"/>
          </a:xfrm>
          <a:prstGeom prst="rect">
            <a:avLst/>
          </a:prstGeom>
          <a:noFill/>
        </p:spPr>
        <p:txBody>
          <a:bodyPr wrap="square" lIns="0" tIns="0" rIns="0" bIns="0" rtlCol="0">
            <a:spAutoFit/>
          </a:bodyPr>
          <a:lstStyle/>
          <a:p>
            <a:r>
              <a:rPr lang="en-US" altLang="zh-CN" sz="300" dirty="0">
                <a:solidFill>
                  <a:schemeClr val="bg1">
                    <a:lumMod val="50000"/>
                  </a:schemeClr>
                </a:solidFill>
              </a:rPr>
              <a:t>Click the button to view the gallery …</a:t>
            </a:r>
            <a:endParaRPr lang="zh-CN" altLang="en-US" sz="300" dirty="0">
              <a:solidFill>
                <a:schemeClr val="bg1">
                  <a:lumMod val="50000"/>
                </a:schemeClr>
              </a:solidFill>
            </a:endParaRPr>
          </a:p>
        </p:txBody>
      </p:sp>
      <p:sp>
        <p:nvSpPr>
          <p:cNvPr id="26" name="Action Button: Go Forward or Next 25">
            <a:hlinkClick r:id="rId20" action="ppaction://hlinksldjump" highlightClick="1"/>
            <a:extLst>
              <a:ext uri="{FF2B5EF4-FFF2-40B4-BE49-F238E27FC236}">
                <a16:creationId xmlns:a16="http://schemas.microsoft.com/office/drawing/2014/main" id="{DB443670-7390-7FF6-A887-BEEE9933F630}"/>
              </a:ext>
            </a:extLst>
          </p:cNvPr>
          <p:cNvSpPr/>
          <p:nvPr/>
        </p:nvSpPr>
        <p:spPr>
          <a:xfrm>
            <a:off x="7031130" y="3005871"/>
            <a:ext cx="115426" cy="105655"/>
          </a:xfrm>
          <a:prstGeom prst="actionButtonForwardNex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TextBox 26">
            <a:extLst>
              <a:ext uri="{FF2B5EF4-FFF2-40B4-BE49-F238E27FC236}">
                <a16:creationId xmlns:a16="http://schemas.microsoft.com/office/drawing/2014/main" id="{185ADA0F-739E-3BDF-A91D-167C6BF44D3F}"/>
              </a:ext>
            </a:extLst>
          </p:cNvPr>
          <p:cNvSpPr txBox="1"/>
          <p:nvPr/>
        </p:nvSpPr>
        <p:spPr>
          <a:xfrm>
            <a:off x="7171955" y="3065360"/>
            <a:ext cx="732821" cy="46166"/>
          </a:xfrm>
          <a:prstGeom prst="rect">
            <a:avLst/>
          </a:prstGeom>
          <a:noFill/>
        </p:spPr>
        <p:txBody>
          <a:bodyPr wrap="square" lIns="0" tIns="0" rIns="0" bIns="0" rtlCol="0">
            <a:spAutoFit/>
          </a:bodyPr>
          <a:lstStyle/>
          <a:p>
            <a:r>
              <a:rPr lang="en-US" altLang="zh-CN" sz="300" dirty="0">
                <a:solidFill>
                  <a:schemeClr val="bg1">
                    <a:lumMod val="50000"/>
                  </a:schemeClr>
                </a:solidFill>
              </a:rPr>
              <a:t>Click the button to view the gallery …</a:t>
            </a:r>
            <a:endParaRPr lang="zh-CN" altLang="en-US" sz="300" dirty="0">
              <a:solidFill>
                <a:schemeClr val="bg1">
                  <a:lumMod val="50000"/>
                </a:schemeClr>
              </a:solidFill>
            </a:endParaRPr>
          </a:p>
        </p:txBody>
      </p:sp>
    </p:spTree>
    <p:extLst>
      <p:ext uri="{BB962C8B-B14F-4D97-AF65-F5344CB8AC3E}">
        <p14:creationId xmlns:p14="http://schemas.microsoft.com/office/powerpoint/2010/main" val="151173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8</a:t>
            </a:fld>
            <a:endParaRPr lang="en-US" noProof="0" dirty="0"/>
          </a:p>
        </p:txBody>
      </p:sp>
      <p:pic>
        <p:nvPicPr>
          <p:cNvPr id="5" name="Picture 4">
            <a:extLst>
              <a:ext uri="{FF2B5EF4-FFF2-40B4-BE49-F238E27FC236}">
                <a16:creationId xmlns:a16="http://schemas.microsoft.com/office/drawing/2014/main" id="{25319922-A504-E164-EA22-53A421326D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7498" y="378777"/>
            <a:ext cx="6552842" cy="4418908"/>
          </a:xfrm>
          <a:prstGeom prst="rect">
            <a:avLst/>
          </a:prstGeom>
        </p:spPr>
      </p:pic>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028251"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3"/>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Example 1: compare result data structure (unequal) </a:t>
            </a:r>
            <a:endParaRPr lang="zh-CN" altLang="en-US" b="1" dirty="0">
              <a:latin typeface="Sanofi Sans" panose="02010503030201020103"/>
            </a:endParaRPr>
          </a:p>
        </p:txBody>
      </p:sp>
      <p:graphicFrame>
        <p:nvGraphicFramePr>
          <p:cNvPr id="6" name="Object 5">
            <a:extLst>
              <a:ext uri="{FF2B5EF4-FFF2-40B4-BE49-F238E27FC236}">
                <a16:creationId xmlns:a16="http://schemas.microsoft.com/office/drawing/2014/main" id="{3100458B-E806-D5A2-9571-7A3F252698EF}"/>
              </a:ext>
            </a:extLst>
          </p:cNvPr>
          <p:cNvGraphicFramePr>
            <a:graphicFrameLocks noChangeAspect="1"/>
          </p:cNvGraphicFramePr>
          <p:nvPr>
            <p:extLst>
              <p:ext uri="{D42A27DB-BD31-4B8C-83A1-F6EECF244321}">
                <p14:modId xmlns:p14="http://schemas.microsoft.com/office/powerpoint/2010/main" val="3723647011"/>
              </p:ext>
            </p:extLst>
          </p:nvPr>
        </p:nvGraphicFramePr>
        <p:xfrm>
          <a:off x="1431569" y="4644260"/>
          <a:ext cx="2314575" cy="514350"/>
        </p:xfrm>
        <a:graphic>
          <a:graphicData uri="http://schemas.openxmlformats.org/presentationml/2006/ole">
            <mc:AlternateContent xmlns:mc="http://schemas.openxmlformats.org/markup-compatibility/2006">
              <mc:Choice xmlns:v="urn:schemas-microsoft-com:vml" Requires="v">
                <p:oleObj name="Packager Shell Object" showAsIcon="1" r:id="rId4" imgW="2314642" imgH="514350" progId="Package">
                  <p:embed/>
                </p:oleObj>
              </mc:Choice>
              <mc:Fallback>
                <p:oleObj name="Packager Shell Object" showAsIcon="1" r:id="rId4" imgW="2314642" imgH="514350" progId="Package">
                  <p:embed/>
                  <p:pic>
                    <p:nvPicPr>
                      <p:cNvPr id="6" name="Object 5">
                        <a:extLst>
                          <a:ext uri="{FF2B5EF4-FFF2-40B4-BE49-F238E27FC236}">
                            <a16:creationId xmlns:a16="http://schemas.microsoft.com/office/drawing/2014/main" id="{3100458B-E806-D5A2-9571-7A3F252698EF}"/>
                          </a:ext>
                        </a:extLst>
                      </p:cNvPr>
                      <p:cNvPicPr/>
                      <p:nvPr/>
                    </p:nvPicPr>
                    <p:blipFill>
                      <a:blip r:embed="rId5"/>
                      <a:stretch>
                        <a:fillRect/>
                      </a:stretch>
                    </p:blipFill>
                    <p:spPr>
                      <a:xfrm>
                        <a:off x="1431569" y="4644260"/>
                        <a:ext cx="2314575" cy="514350"/>
                      </a:xfrm>
                      <a:prstGeom prst="rect">
                        <a:avLst/>
                      </a:prstGeom>
                    </p:spPr>
                  </p:pic>
                </p:oleObj>
              </mc:Fallback>
            </mc:AlternateContent>
          </a:graphicData>
        </a:graphic>
      </p:graphicFrame>
    </p:spTree>
    <p:extLst>
      <p:ext uri="{BB962C8B-B14F-4D97-AF65-F5344CB8AC3E}">
        <p14:creationId xmlns:p14="http://schemas.microsoft.com/office/powerpoint/2010/main" val="47634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2096A-C1F0-AC5B-EBDA-72D855F11F08}"/>
              </a:ext>
            </a:extLst>
          </p:cNvPr>
          <p:cNvSpPr>
            <a:spLocks noGrp="1"/>
          </p:cNvSpPr>
          <p:nvPr>
            <p:ph type="sldNum" sz="quarter" idx="16"/>
          </p:nvPr>
        </p:nvSpPr>
        <p:spPr/>
        <p:txBody>
          <a:bodyPr/>
          <a:lstStyle/>
          <a:p>
            <a:fld id="{6B54B0F7-55DD-40D6-B7F4-70B586885C0B}" type="slidenum">
              <a:rPr lang="en-US" noProof="0" smtClean="0"/>
              <a:pPr/>
              <a:t>9</a:t>
            </a:fld>
            <a:endParaRPr lang="en-US" noProof="0" dirty="0"/>
          </a:p>
        </p:txBody>
      </p:sp>
      <p:pic>
        <p:nvPicPr>
          <p:cNvPr id="5" name="Picture 4">
            <a:extLst>
              <a:ext uri="{FF2B5EF4-FFF2-40B4-BE49-F238E27FC236}">
                <a16:creationId xmlns:a16="http://schemas.microsoft.com/office/drawing/2014/main" id="{25319922-A504-E164-EA22-53A421326D0D}"/>
              </a:ext>
            </a:extLst>
          </p:cNvPr>
          <p:cNvPicPr>
            <a:picLocks noChangeAspect="1"/>
          </p:cNvPicPr>
          <p:nvPr/>
        </p:nvPicPr>
        <p:blipFill>
          <a:blip r:embed="rId2"/>
          <a:stretch>
            <a:fillRect/>
          </a:stretch>
        </p:blipFill>
        <p:spPr>
          <a:xfrm>
            <a:off x="1295579" y="201979"/>
            <a:ext cx="6552842" cy="4521021"/>
          </a:xfrm>
          <a:prstGeom prst="rect">
            <a:avLst/>
          </a:prstGeom>
        </p:spPr>
      </p:pic>
      <p:sp>
        <p:nvSpPr>
          <p:cNvPr id="8" name="Title 7">
            <a:extLst>
              <a:ext uri="{FF2B5EF4-FFF2-40B4-BE49-F238E27FC236}">
                <a16:creationId xmlns:a16="http://schemas.microsoft.com/office/drawing/2014/main" id="{42038AA4-C4B9-21C2-FB17-4C6FE6CF412F}"/>
              </a:ext>
            </a:extLst>
          </p:cNvPr>
          <p:cNvSpPr>
            <a:spLocks noGrp="1"/>
          </p:cNvSpPr>
          <p:nvPr>
            <p:ph type="title"/>
          </p:nvPr>
        </p:nvSpPr>
        <p:spPr>
          <a:xfrm>
            <a:off x="331200" y="439855"/>
            <a:ext cx="4028251" cy="561185"/>
          </a:xfrm>
        </p:spPr>
        <p:txBody>
          <a:bodyPr/>
          <a:lstStyle/>
          <a:p>
            <a:r>
              <a:rPr lang="en-US" altLang="zh-CN" sz="2400" b="1" dirty="0" err="1">
                <a:solidFill>
                  <a:schemeClr val="accent1">
                    <a:lumMod val="90000"/>
                    <a:lumOff val="10000"/>
                  </a:schemeClr>
                </a:solidFill>
                <a:latin typeface="Sanofi Sans" panose="02010503030201020103"/>
              </a:rPr>
              <a:t>compare_prism</a:t>
            </a:r>
            <a:r>
              <a:rPr lang="en-US" altLang="zh-CN" sz="2400" b="1" dirty="0">
                <a:solidFill>
                  <a:schemeClr val="accent1">
                    <a:lumMod val="90000"/>
                    <a:lumOff val="10000"/>
                  </a:schemeClr>
                </a:solidFill>
                <a:latin typeface="Sanofi Sans" panose="02010503030201020103"/>
              </a:rPr>
              <a:t>()</a:t>
            </a:r>
            <a:endParaRPr lang="zh-CN" altLang="en-US" dirty="0">
              <a:solidFill>
                <a:schemeClr val="accent1">
                  <a:lumMod val="90000"/>
                  <a:lumOff val="10000"/>
                </a:schemeClr>
              </a:solidFill>
              <a:latin typeface="Sanofi Sans" panose="02010503030201020103"/>
            </a:endParaRPr>
          </a:p>
        </p:txBody>
      </p:sp>
      <p:sp>
        <p:nvSpPr>
          <p:cNvPr id="10" name="Text Placeholder 5">
            <a:extLst>
              <a:ext uri="{FF2B5EF4-FFF2-40B4-BE49-F238E27FC236}">
                <a16:creationId xmlns:a16="http://schemas.microsoft.com/office/drawing/2014/main" id="{622E5F0E-A5F6-A2E6-2796-D2D8764E9E33}"/>
              </a:ext>
            </a:extLst>
          </p:cNvPr>
          <p:cNvSpPr txBox="1">
            <a:spLocks/>
          </p:cNvSpPr>
          <p:nvPr/>
        </p:nvSpPr>
        <p:spPr>
          <a:xfrm>
            <a:off x="333730" y="998585"/>
            <a:ext cx="4028251" cy="184666"/>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FontTx/>
              <a:buBlip>
                <a:blip r:embed="rId3"/>
              </a:buBlip>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FontTx/>
              <a:buBlip>
                <a:blip r:embed="rId3"/>
              </a:buBlip>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Wingdings" panose="05000000000000000000" pitchFamily="2" charset="2"/>
              <a:buChar char="Ø"/>
            </a:pPr>
            <a:r>
              <a:rPr lang="en-US" altLang="zh-CN" b="1" dirty="0">
                <a:latin typeface="Sanofi Sans" panose="02010503030201020103"/>
              </a:rPr>
              <a:t>Example 2: compare result data structure (equal) </a:t>
            </a:r>
            <a:endParaRPr lang="zh-CN" altLang="en-US" b="1" dirty="0">
              <a:latin typeface="Sanofi Sans" panose="02010503030201020103"/>
            </a:endParaRPr>
          </a:p>
        </p:txBody>
      </p:sp>
      <p:graphicFrame>
        <p:nvGraphicFramePr>
          <p:cNvPr id="4" name="Object 3">
            <a:extLst>
              <a:ext uri="{FF2B5EF4-FFF2-40B4-BE49-F238E27FC236}">
                <a16:creationId xmlns:a16="http://schemas.microsoft.com/office/drawing/2014/main" id="{BAD2679B-4743-4DD8-6A7F-260664C5DB5B}"/>
              </a:ext>
            </a:extLst>
          </p:cNvPr>
          <p:cNvGraphicFramePr>
            <a:graphicFrameLocks noChangeAspect="1"/>
          </p:cNvGraphicFramePr>
          <p:nvPr>
            <p:extLst>
              <p:ext uri="{D42A27DB-BD31-4B8C-83A1-F6EECF244321}">
                <p14:modId xmlns:p14="http://schemas.microsoft.com/office/powerpoint/2010/main" val="454587092"/>
              </p:ext>
            </p:extLst>
          </p:nvPr>
        </p:nvGraphicFramePr>
        <p:xfrm>
          <a:off x="1508760" y="4636770"/>
          <a:ext cx="2152650" cy="514350"/>
        </p:xfrm>
        <a:graphic>
          <a:graphicData uri="http://schemas.openxmlformats.org/presentationml/2006/ole">
            <mc:AlternateContent xmlns:mc="http://schemas.openxmlformats.org/markup-compatibility/2006">
              <mc:Choice xmlns:v="urn:schemas-microsoft-com:vml" Requires="v">
                <p:oleObj name="Packager Shell Object" showAsIcon="1" r:id="rId4" imgW="2152490" imgH="514350" progId="Package">
                  <p:embed/>
                </p:oleObj>
              </mc:Choice>
              <mc:Fallback>
                <p:oleObj name="Packager Shell Object" showAsIcon="1" r:id="rId4" imgW="2152490" imgH="514350" progId="Package">
                  <p:embed/>
                  <p:pic>
                    <p:nvPicPr>
                      <p:cNvPr id="4" name="Object 3">
                        <a:extLst>
                          <a:ext uri="{FF2B5EF4-FFF2-40B4-BE49-F238E27FC236}">
                            <a16:creationId xmlns:a16="http://schemas.microsoft.com/office/drawing/2014/main" id="{BAD2679B-4743-4DD8-6A7F-260664C5DB5B}"/>
                          </a:ext>
                        </a:extLst>
                      </p:cNvPr>
                      <p:cNvPicPr/>
                      <p:nvPr/>
                    </p:nvPicPr>
                    <p:blipFill>
                      <a:blip r:embed="rId5"/>
                      <a:stretch>
                        <a:fillRect/>
                      </a:stretch>
                    </p:blipFill>
                    <p:spPr>
                      <a:xfrm>
                        <a:off x="1508760" y="4636770"/>
                        <a:ext cx="2152650" cy="514350"/>
                      </a:xfrm>
                      <a:prstGeom prst="rect">
                        <a:avLst/>
                      </a:prstGeom>
                    </p:spPr>
                  </p:pic>
                </p:oleObj>
              </mc:Fallback>
            </mc:AlternateContent>
          </a:graphicData>
        </a:graphic>
      </p:graphicFrame>
    </p:spTree>
    <p:extLst>
      <p:ext uri="{BB962C8B-B14F-4D97-AF65-F5344CB8AC3E}">
        <p14:creationId xmlns:p14="http://schemas.microsoft.com/office/powerpoint/2010/main" val="4644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owerPoint Template - v1.3.potx" id="{4352F2BF-3048-4DE4-9704-8168842D78E0}" vid="{0D49CEEF-EE86-4EDB-B278-4D975FEF7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P_Slide_kit_V2.pptx" id="{FC4B3094-30B2-465F-91A6-FB8C71037F9C}" vid="{4012DA16-933E-4C5B-A48B-AD5E772851BD}"/>
    </a:ext>
  </a:extLst>
</a:theme>
</file>

<file path=ppt/theme/theme4.xml><?xml version="1.0" encoding="utf-8"?>
<a:theme xmlns:a="http://schemas.openxmlformats.org/drawingml/2006/main" name="2_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P_Slide_kit_V2.pptx" id="{FC4B3094-30B2-465F-91A6-FB8C71037F9C}" vid="{4012DA16-933E-4C5B-A48B-AD5E772851BD}"/>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ec246f-18fe-44bf-95f1-f4e520e289bc">
      <Terms xmlns="http://schemas.microsoft.com/office/infopath/2007/PartnerControls"/>
    </lcf76f155ced4ddcb4097134ff3c332f>
    <SharedWithUsers xmlns="cec9169f-4463-44ab-b85d-53507735112c">
      <UserInfo>
        <DisplayName>Bellec, Sophie /FR</DisplayName>
        <AccountId>10</AccountId>
        <AccountType/>
      </UserInfo>
      <UserInfo>
        <DisplayName>Wang, Freeman /US</DisplayName>
        <AccountId>6</AccountId>
        <AccountType/>
      </UserInfo>
    </SharedWithUsers>
    <TaxCatchAll xmlns="cec9169f-4463-44ab-b85d-5350773511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F698439F2412459A0EF2EE7F444E94" ma:contentTypeVersion="15" ma:contentTypeDescription="Create a new document." ma:contentTypeScope="" ma:versionID="0e4b71b2f428cf7da7de6d0692688b5d">
  <xsd:schema xmlns:xsd="http://www.w3.org/2001/XMLSchema" xmlns:xs="http://www.w3.org/2001/XMLSchema" xmlns:p="http://schemas.microsoft.com/office/2006/metadata/properties" xmlns:ns2="2bec246f-18fe-44bf-95f1-f4e520e289bc" xmlns:ns3="cec9169f-4463-44ab-b85d-53507735112c" targetNamespace="http://schemas.microsoft.com/office/2006/metadata/properties" ma:root="true" ma:fieldsID="f3f0d6b6932c6fada64fec711d0e6d63" ns2:_="" ns3:_="">
    <xsd:import namespace="2bec246f-18fe-44bf-95f1-f4e520e289bc"/>
    <xsd:import namespace="cec9169f-4463-44ab-b85d-5350773511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c246f-18fe-44bf-95f1-f4e520e289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fb0b088-da3c-47ed-872c-fc1360427ae0"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9169f-4463-44ab-b85d-53507735112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ca27bcf-8da4-492c-b3c0-87a52f4b4aa3}" ma:internalName="TaxCatchAll" ma:showField="CatchAllData" ma:web="cec9169f-4463-44ab-b85d-53507735112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7B58BE-5C3A-4840-A409-4EB32649CC53}">
  <ds:schemaRefs>
    <ds:schemaRef ds:uri="http://schemas.microsoft.com/office/2006/metadata/properties"/>
    <ds:schemaRef ds:uri="http://www.w3.org/XML/1998/namespace"/>
    <ds:schemaRef ds:uri="http://purl.org/dc/dcmitype/"/>
    <ds:schemaRef ds:uri="http://purl.org/dc/elements/1.1/"/>
    <ds:schemaRef ds:uri="http://purl.org/dc/terms/"/>
    <ds:schemaRef ds:uri="2bec246f-18fe-44bf-95f1-f4e520e289bc"/>
    <ds:schemaRef ds:uri="http://schemas.microsoft.com/office/2006/documentManagement/types"/>
    <ds:schemaRef ds:uri="http://schemas.microsoft.com/office/infopath/2007/PartnerControls"/>
    <ds:schemaRef ds:uri="http://schemas.openxmlformats.org/package/2006/metadata/core-properties"/>
    <ds:schemaRef ds:uri="cec9169f-4463-44ab-b85d-53507735112c"/>
  </ds:schemaRefs>
</ds:datastoreItem>
</file>

<file path=customXml/itemProps2.xml><?xml version="1.0" encoding="utf-8"?>
<ds:datastoreItem xmlns:ds="http://schemas.openxmlformats.org/officeDocument/2006/customXml" ds:itemID="{7027E338-30D1-45CA-B9D6-57B403AFA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c246f-18fe-44bf-95f1-f4e520e289bc"/>
    <ds:schemaRef ds:uri="cec9169f-4463-44ab-b85d-5350773511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D289C8-FCBD-47D6-A28B-8CD4E8BB35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Sanofi PowerPoint Template - v1.3</Template>
  <TotalTime>10921</TotalTime>
  <Words>886</Words>
  <Application>Microsoft Office PowerPoint</Application>
  <PresentationFormat>On-screen Show (16:9)</PresentationFormat>
  <Paragraphs>153</Paragraphs>
  <Slides>38</Slides>
  <Notes>7</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3</vt:i4>
      </vt:variant>
      <vt:variant>
        <vt:lpstr>Slide Titles</vt:lpstr>
      </vt:variant>
      <vt:variant>
        <vt:i4>38</vt:i4>
      </vt:variant>
    </vt:vector>
  </HeadingPairs>
  <TitlesOfParts>
    <vt:vector size="56" baseType="lpstr">
      <vt:lpstr>Sanofi Sans</vt:lpstr>
      <vt:lpstr>Sanofi Sans 3 Regular</vt:lpstr>
      <vt:lpstr>Sanofi Serif</vt:lpstr>
      <vt:lpstr>等线</vt:lpstr>
      <vt:lpstr>等线 Light</vt:lpstr>
      <vt:lpstr>微软雅黑</vt:lpstr>
      <vt:lpstr>Arial</vt:lpstr>
      <vt:lpstr>Calibri</vt:lpstr>
      <vt:lpstr>Georgia</vt:lpstr>
      <vt:lpstr>Verdana</vt:lpstr>
      <vt:lpstr>Wingdings</vt:lpstr>
      <vt:lpstr>Sanofi</vt:lpstr>
      <vt:lpstr>Office Theme</vt:lpstr>
      <vt:lpstr>1_Sanofi</vt:lpstr>
      <vt:lpstr>2_Sanofi</vt:lpstr>
      <vt:lpstr>Packager Shell Object</vt:lpstr>
      <vt:lpstr>Document</vt:lpstr>
      <vt:lpstr>Worksheet</vt:lpstr>
      <vt:lpstr>PowerPoint Presentation</vt:lpstr>
      <vt:lpstr>PowerPoint Presentation</vt:lpstr>
      <vt:lpstr>Agenda</vt:lpstr>
      <vt:lpstr>Use Case Diagram</vt:lpstr>
      <vt:lpstr>PowerPoint Presentation</vt:lpstr>
      <vt:lpstr>PowerPoint Presentation</vt:lpstr>
      <vt:lpstr>compare_prism()</vt:lpstr>
      <vt:lpstr>compare_prism()</vt:lpstr>
      <vt:lpstr>compare_prism()</vt:lpstr>
      <vt:lpstr>PowerPoint Presentation</vt:lpstr>
      <vt:lpstr>compare_prism_batch()</vt:lpstr>
      <vt:lpstr>PowerPoint Presentation</vt:lpstr>
      <vt:lpstr>compare_prism_summarize()</vt:lpstr>
      <vt:lpstr>compare_prism_summarize()</vt:lpstr>
      <vt:lpstr>Demo: built-in Shiny App</vt:lpstr>
      <vt:lpstr>PowerPoint Presentation</vt:lpstr>
      <vt:lpstr>PowerPoint Presentation</vt:lpstr>
      <vt:lpstr>PowerPoint Presentation</vt:lpstr>
      <vt:lpstr>PowerPoint Presentation</vt:lpstr>
      <vt:lpstr>PowerPoint Presentation</vt:lpstr>
      <vt:lpstr>Summary</vt:lpstr>
      <vt:lpstr>Q &amp; A</vt:lpstr>
      <vt:lpstr>THANK YOU</vt:lpstr>
      <vt:lpstr>compare_prism()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compare_prism()</vt:lpstr>
      <vt:lpstr>compare_prism_batch()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Mahier, Guylene /FR</dc:creator>
  <cp:lastModifiedBy>Ye, Bo /CN/EXT</cp:lastModifiedBy>
  <cp:revision>78</cp:revision>
  <dcterms:created xsi:type="dcterms:W3CDTF">2022-02-04T09:40:49Z</dcterms:created>
  <dcterms:modified xsi:type="dcterms:W3CDTF">2025-03-31T05:14:53Z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0x0101008AF698439F2412459A0EF2EE7F444E94</vt:lpwstr>
  </property>
  <property fmtid="{D5CDD505-2E9C-101B-9397-08002B2CF9AE}" pid="3" name="MediaServiceImageTags">
    <vt:lpwstr/>
  </property>
  <property fmtid="{D5CDD505-2E9C-101B-9397-08002B2CF9AE}" pid="4" name="MSIP_Label_d9088468-0951-4aef-9cc3-0a346e475ddc_Enabled">
    <vt:lpwstr>true</vt:lpwstr>
  </property>
  <property fmtid="{D5CDD505-2E9C-101B-9397-08002B2CF9AE}" pid="5" name="MSIP_Label_d9088468-0951-4aef-9cc3-0a346e475ddc_SetDate">
    <vt:lpwstr>2025-03-10T01:32:22Z</vt:lpwstr>
  </property>
  <property fmtid="{D5CDD505-2E9C-101B-9397-08002B2CF9AE}" pid="6" name="MSIP_Label_d9088468-0951-4aef-9cc3-0a346e475ddc_Method">
    <vt:lpwstr>Privileged</vt:lpwstr>
  </property>
  <property fmtid="{D5CDD505-2E9C-101B-9397-08002B2CF9AE}" pid="7" name="MSIP_Label_d9088468-0951-4aef-9cc3-0a346e475ddc_Name">
    <vt:lpwstr>Public</vt:lpwstr>
  </property>
  <property fmtid="{D5CDD505-2E9C-101B-9397-08002B2CF9AE}" pid="8" name="MSIP_Label_d9088468-0951-4aef-9cc3-0a346e475ddc_SiteId">
    <vt:lpwstr>aca3c8d6-aa71-4e1a-a10e-03572fc58c0b</vt:lpwstr>
  </property>
  <property fmtid="{D5CDD505-2E9C-101B-9397-08002B2CF9AE}" pid="9" name="MSIP_Label_d9088468-0951-4aef-9cc3-0a346e475ddc_ActionId">
    <vt:lpwstr>8c66dcb6-7328-40ee-a1fb-3eb14ae7e436</vt:lpwstr>
  </property>
  <property fmtid="{D5CDD505-2E9C-101B-9397-08002B2CF9AE}" pid="10" name="MSIP_Label_d9088468-0951-4aef-9cc3-0a346e475ddc_ContentBits">
    <vt:lpwstr>0</vt:lpwstr>
  </property>
</Properties>
</file>